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03" r:id="rId2"/>
    <p:sldId id="256" r:id="rId3"/>
    <p:sldId id="266" r:id="rId4"/>
    <p:sldId id="392" r:id="rId5"/>
    <p:sldId id="395" r:id="rId6"/>
    <p:sldId id="400" r:id="rId7"/>
    <p:sldId id="268" r:id="rId8"/>
    <p:sldId id="399" r:id="rId9"/>
    <p:sldId id="258" r:id="rId10"/>
    <p:sldId id="259" r:id="rId11"/>
    <p:sldId id="273" r:id="rId12"/>
    <p:sldId id="278" r:id="rId13"/>
    <p:sldId id="272" r:id="rId14"/>
    <p:sldId id="275" r:id="rId15"/>
    <p:sldId id="381" r:id="rId16"/>
    <p:sldId id="402" r:id="rId17"/>
    <p:sldId id="40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9C870-FE6F-4D35-8F90-88FB46F9D8BD}" v="1" dt="2024-06-11T07:55:53.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37" autoAdjust="0"/>
  </p:normalViewPr>
  <p:slideViewPr>
    <p:cSldViewPr snapToGrid="0">
      <p:cViewPr varScale="1">
        <p:scale>
          <a:sx n="82" d="100"/>
          <a:sy n="82" d="100"/>
        </p:scale>
        <p:origin x="11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55B8D1C6-FAA5-43AA-AE8A-AF35A30CDC76}"/>
    <pc:docChg chg="undo custSel addSld delSld modSld sldOrd">
      <pc:chgData name="Gerjan de Ruiter" userId="5d7c516b-9dcd-41a8-99d3-54425d29895b" providerId="ADAL" clId="{55B8D1C6-FAA5-43AA-AE8A-AF35A30CDC76}" dt="2023-05-10T07:30:09.717" v="3295" actId="1076"/>
      <pc:docMkLst>
        <pc:docMk/>
      </pc:docMkLst>
      <pc:sldChg chg="addSp delSp modSp">
        <pc:chgData name="Gerjan de Ruiter" userId="5d7c516b-9dcd-41a8-99d3-54425d29895b" providerId="ADAL" clId="{55B8D1C6-FAA5-43AA-AE8A-AF35A30CDC76}" dt="2023-05-10T06:43:29.923" v="2228"/>
        <pc:sldMkLst>
          <pc:docMk/>
          <pc:sldMk cId="3324914693" sldId="256"/>
        </pc:sldMkLst>
        <pc:picChg chg="add del mod">
          <ac:chgData name="Gerjan de Ruiter" userId="5d7c516b-9dcd-41a8-99d3-54425d29895b" providerId="ADAL" clId="{55B8D1C6-FAA5-43AA-AE8A-AF35A30CDC76}" dt="2023-05-10T06:43:26.853" v="2226"/>
          <ac:picMkLst>
            <pc:docMk/>
            <pc:sldMk cId="3324914693" sldId="256"/>
            <ac:picMk id="4" creationId="{DF8DD217-9BD3-39C1-6E68-B5F257CE845E}"/>
          </ac:picMkLst>
        </pc:picChg>
        <pc:picChg chg="add del mod">
          <ac:chgData name="Gerjan de Ruiter" userId="5d7c516b-9dcd-41a8-99d3-54425d29895b" providerId="ADAL" clId="{55B8D1C6-FAA5-43AA-AE8A-AF35A30CDC76}" dt="2023-05-10T06:43:29.923" v="2228"/>
          <ac:picMkLst>
            <pc:docMk/>
            <pc:sldMk cId="3324914693" sldId="256"/>
            <ac:picMk id="5" creationId="{59845434-F14F-6667-BC21-D071E87ABA19}"/>
          </ac:picMkLst>
        </pc:picChg>
      </pc:sldChg>
      <pc:sldChg chg="del">
        <pc:chgData name="Gerjan de Ruiter" userId="5d7c516b-9dcd-41a8-99d3-54425d29895b" providerId="ADAL" clId="{55B8D1C6-FAA5-43AA-AE8A-AF35A30CDC76}" dt="2023-05-09T14:07:05.042" v="616" actId="47"/>
        <pc:sldMkLst>
          <pc:docMk/>
          <pc:sldMk cId="3987941922" sldId="257"/>
        </pc:sldMkLst>
      </pc:sldChg>
      <pc:sldChg chg="addSp delSp modSp mod">
        <pc:chgData name="Gerjan de Ruiter" userId="5d7c516b-9dcd-41a8-99d3-54425d29895b" providerId="ADAL" clId="{55B8D1C6-FAA5-43AA-AE8A-AF35A30CDC76}" dt="2023-05-10T07:30:09.717" v="3295" actId="1076"/>
        <pc:sldMkLst>
          <pc:docMk/>
          <pc:sldMk cId="3130504023" sldId="258"/>
        </pc:sldMkLst>
        <pc:spChg chg="add del">
          <ac:chgData name="Gerjan de Ruiter" userId="5d7c516b-9dcd-41a8-99d3-54425d29895b" providerId="ADAL" clId="{55B8D1C6-FAA5-43AA-AE8A-AF35A30CDC76}" dt="2023-05-10T07:29:53.182" v="3292" actId="22"/>
          <ac:spMkLst>
            <pc:docMk/>
            <pc:sldMk cId="3130504023" sldId="258"/>
            <ac:spMk id="4" creationId="{6065B21E-A9E2-F7F4-6232-5EBA054A7A17}"/>
          </ac:spMkLst>
        </pc:spChg>
        <pc:spChg chg="mod">
          <ac:chgData name="Gerjan de Ruiter" userId="5d7c516b-9dcd-41a8-99d3-54425d29895b" providerId="ADAL" clId="{55B8D1C6-FAA5-43AA-AE8A-AF35A30CDC76}" dt="2023-05-09T14:04:01.603" v="416" actId="20577"/>
          <ac:spMkLst>
            <pc:docMk/>
            <pc:sldMk cId="3130504023" sldId="258"/>
            <ac:spMk id="23" creationId="{38F5F8E5-FE24-E454-9CE1-DFF6626C1BC2}"/>
          </ac:spMkLst>
        </pc:spChg>
        <pc:picChg chg="add mod">
          <ac:chgData name="Gerjan de Ruiter" userId="5d7c516b-9dcd-41a8-99d3-54425d29895b" providerId="ADAL" clId="{55B8D1C6-FAA5-43AA-AE8A-AF35A30CDC76}" dt="2023-05-10T07:30:09.717" v="3295" actId="1076"/>
          <ac:picMkLst>
            <pc:docMk/>
            <pc:sldMk cId="3130504023" sldId="258"/>
            <ac:picMk id="4098" creationId="{1D4A867D-62A3-0F59-0064-EF29C1A53537}"/>
          </ac:picMkLst>
        </pc:picChg>
      </pc:sldChg>
      <pc:sldChg chg="addSp delSp modSp mod modAnim">
        <pc:chgData name="Gerjan de Ruiter" userId="5d7c516b-9dcd-41a8-99d3-54425d29895b" providerId="ADAL" clId="{55B8D1C6-FAA5-43AA-AE8A-AF35A30CDC76}" dt="2023-05-10T06:50:42.694" v="2303"/>
        <pc:sldMkLst>
          <pc:docMk/>
          <pc:sldMk cId="1420006679" sldId="259"/>
        </pc:sldMkLst>
        <pc:spChg chg="mod">
          <ac:chgData name="Gerjan de Ruiter" userId="5d7c516b-9dcd-41a8-99d3-54425d29895b" providerId="ADAL" clId="{55B8D1C6-FAA5-43AA-AE8A-AF35A30CDC76}" dt="2023-05-09T14:07:13.715" v="635" actId="20577"/>
          <ac:spMkLst>
            <pc:docMk/>
            <pc:sldMk cId="1420006679" sldId="259"/>
            <ac:spMk id="3" creationId="{3C700A5F-DB6D-BE70-29E4-7456F17084D4}"/>
          </ac:spMkLst>
        </pc:spChg>
        <pc:spChg chg="del">
          <ac:chgData name="Gerjan de Ruiter" userId="5d7c516b-9dcd-41a8-99d3-54425d29895b" providerId="ADAL" clId="{55B8D1C6-FAA5-43AA-AE8A-AF35A30CDC76}" dt="2023-05-10T06:49:35.711" v="2287"/>
          <ac:spMkLst>
            <pc:docMk/>
            <pc:sldMk cId="1420006679" sldId="259"/>
            <ac:spMk id="4" creationId="{563D4CA6-FA19-5BE6-3D80-477F539CC752}"/>
          </ac:spMkLst>
        </pc:spChg>
        <pc:spChg chg="del">
          <ac:chgData name="Gerjan de Ruiter" userId="5d7c516b-9dcd-41a8-99d3-54425d29895b" providerId="ADAL" clId="{55B8D1C6-FAA5-43AA-AE8A-AF35A30CDC76}" dt="2023-05-10T06:50:19.609" v="2299" actId="478"/>
          <ac:spMkLst>
            <pc:docMk/>
            <pc:sldMk cId="1420006679" sldId="259"/>
            <ac:spMk id="5" creationId="{6FDFA67C-2CCB-C2D5-F203-BD43FC84983B}"/>
          </ac:spMkLst>
        </pc:spChg>
        <pc:spChg chg="add mod">
          <ac:chgData name="Gerjan de Ruiter" userId="5d7c516b-9dcd-41a8-99d3-54425d29895b" providerId="ADAL" clId="{55B8D1C6-FAA5-43AA-AE8A-AF35A30CDC76}" dt="2023-05-10T06:50:39.698" v="2302" actId="14100"/>
          <ac:spMkLst>
            <pc:docMk/>
            <pc:sldMk cId="1420006679" sldId="259"/>
            <ac:spMk id="7" creationId="{EC497EC8-7FC2-D9C4-FD76-3FA3FDAE7DF7}"/>
          </ac:spMkLst>
        </pc:spChg>
        <pc:picChg chg="add mod modCrop">
          <ac:chgData name="Gerjan de Ruiter" userId="5d7c516b-9dcd-41a8-99d3-54425d29895b" providerId="ADAL" clId="{55B8D1C6-FAA5-43AA-AE8A-AF35A30CDC76}" dt="2023-05-10T06:50:17.835" v="2298" actId="1076"/>
          <ac:picMkLst>
            <pc:docMk/>
            <pc:sldMk cId="1420006679" sldId="259"/>
            <ac:picMk id="6" creationId="{6BBBEA3D-DB76-EC2F-F7A2-18372F0BF622}"/>
          </ac:picMkLst>
        </pc:picChg>
      </pc:sldChg>
      <pc:sldChg chg="addSp delSp modSp del mod chgLayout">
        <pc:chgData name="Gerjan de Ruiter" userId="5d7c516b-9dcd-41a8-99d3-54425d29895b" providerId="ADAL" clId="{55B8D1C6-FAA5-43AA-AE8A-AF35A30CDC76}" dt="2023-05-09T14:08:43.002" v="681" actId="47"/>
        <pc:sldMkLst>
          <pc:docMk/>
          <pc:sldMk cId="4057539356" sldId="260"/>
        </pc:sldMkLst>
        <pc:spChg chg="add mod ord">
          <ac:chgData name="Gerjan de Ruiter" userId="5d7c516b-9dcd-41a8-99d3-54425d29895b" providerId="ADAL" clId="{55B8D1C6-FAA5-43AA-AE8A-AF35A30CDC76}" dt="2023-05-09T14:08:19.540" v="678" actId="700"/>
          <ac:spMkLst>
            <pc:docMk/>
            <pc:sldMk cId="4057539356" sldId="260"/>
            <ac:spMk id="2" creationId="{99F88AF6-334D-B7A0-666F-C3AB79DCC039}"/>
          </ac:spMkLst>
        </pc:spChg>
        <pc:spChg chg="add mod ord">
          <ac:chgData name="Gerjan de Ruiter" userId="5d7c516b-9dcd-41a8-99d3-54425d29895b" providerId="ADAL" clId="{55B8D1C6-FAA5-43AA-AE8A-AF35A30CDC76}" dt="2023-05-09T14:08:19.540" v="678" actId="700"/>
          <ac:spMkLst>
            <pc:docMk/>
            <pc:sldMk cId="4057539356" sldId="260"/>
            <ac:spMk id="3" creationId="{360FF575-0CBE-C86A-D368-8EF2DDA17C65}"/>
          </ac:spMkLst>
        </pc:spChg>
        <pc:spChg chg="mod ord">
          <ac:chgData name="Gerjan de Ruiter" userId="5d7c516b-9dcd-41a8-99d3-54425d29895b" providerId="ADAL" clId="{55B8D1C6-FAA5-43AA-AE8A-AF35A30CDC76}" dt="2023-05-09T14:08:19.540" v="678" actId="700"/>
          <ac:spMkLst>
            <pc:docMk/>
            <pc:sldMk cId="4057539356" sldId="260"/>
            <ac:spMk id="6" creationId="{B762F778-67B2-B3A6-F62F-F9DF5C75705B}"/>
          </ac:spMkLst>
        </pc:spChg>
        <pc:spChg chg="mod ord">
          <ac:chgData name="Gerjan de Ruiter" userId="5d7c516b-9dcd-41a8-99d3-54425d29895b" providerId="ADAL" clId="{55B8D1C6-FAA5-43AA-AE8A-AF35A30CDC76}" dt="2023-05-09T14:08:19.540" v="678" actId="700"/>
          <ac:spMkLst>
            <pc:docMk/>
            <pc:sldMk cId="4057539356" sldId="260"/>
            <ac:spMk id="7" creationId="{B5AA44AD-3F93-A195-F5A3-5C7158534F90}"/>
          </ac:spMkLst>
        </pc:spChg>
        <pc:spChg chg="del">
          <ac:chgData name="Gerjan de Ruiter" userId="5d7c516b-9dcd-41a8-99d3-54425d29895b" providerId="ADAL" clId="{55B8D1C6-FAA5-43AA-AE8A-AF35A30CDC76}" dt="2023-05-09T14:08:19.540" v="678" actId="700"/>
          <ac:spMkLst>
            <pc:docMk/>
            <pc:sldMk cId="4057539356" sldId="260"/>
            <ac:spMk id="8" creationId="{EBFEF106-B0CB-0219-D14C-F6D22206BCFB}"/>
          </ac:spMkLst>
        </pc:spChg>
        <pc:spChg chg="del">
          <ac:chgData name="Gerjan de Ruiter" userId="5d7c516b-9dcd-41a8-99d3-54425d29895b" providerId="ADAL" clId="{55B8D1C6-FAA5-43AA-AE8A-AF35A30CDC76}" dt="2023-05-09T14:08:19.540" v="678" actId="700"/>
          <ac:spMkLst>
            <pc:docMk/>
            <pc:sldMk cId="4057539356" sldId="260"/>
            <ac:spMk id="9" creationId="{21D36183-6CAF-EBAA-5073-F8BC6CC3EBDB}"/>
          </ac:spMkLst>
        </pc:spChg>
      </pc:sldChg>
      <pc:sldChg chg="del">
        <pc:chgData name="Gerjan de Ruiter" userId="5d7c516b-9dcd-41a8-99d3-54425d29895b" providerId="ADAL" clId="{55B8D1C6-FAA5-43AA-AE8A-AF35A30CDC76}" dt="2023-05-09T14:07:35.809" v="658" actId="47"/>
        <pc:sldMkLst>
          <pc:docMk/>
          <pc:sldMk cId="1829376499" sldId="261"/>
        </pc:sldMkLst>
      </pc:sldChg>
      <pc:sldChg chg="del ord">
        <pc:chgData name="Gerjan de Ruiter" userId="5d7c516b-9dcd-41a8-99d3-54425d29895b" providerId="ADAL" clId="{55B8D1C6-FAA5-43AA-AE8A-AF35A30CDC76}" dt="2023-05-09T14:06:20.607" v="479" actId="47"/>
        <pc:sldMkLst>
          <pc:docMk/>
          <pc:sldMk cId="2419259648" sldId="262"/>
        </pc:sldMkLst>
      </pc:sldChg>
      <pc:sldChg chg="del">
        <pc:chgData name="Gerjan de Ruiter" userId="5d7c516b-9dcd-41a8-99d3-54425d29895b" providerId="ADAL" clId="{55B8D1C6-FAA5-43AA-AE8A-AF35A30CDC76}" dt="2023-05-09T14:06:15.367" v="476" actId="47"/>
        <pc:sldMkLst>
          <pc:docMk/>
          <pc:sldMk cId="2810233327" sldId="263"/>
        </pc:sldMkLst>
      </pc:sldChg>
      <pc:sldChg chg="modSp mod ord modAnim">
        <pc:chgData name="Gerjan de Ruiter" userId="5d7c516b-9dcd-41a8-99d3-54425d29895b" providerId="ADAL" clId="{55B8D1C6-FAA5-43AA-AE8A-AF35A30CDC76}" dt="2023-05-09T14:07:01.046" v="615" actId="20577"/>
        <pc:sldMkLst>
          <pc:docMk/>
          <pc:sldMk cId="2149239083" sldId="264"/>
        </pc:sldMkLst>
        <pc:spChg chg="mod">
          <ac:chgData name="Gerjan de Ruiter" userId="5d7c516b-9dcd-41a8-99d3-54425d29895b" providerId="ADAL" clId="{55B8D1C6-FAA5-43AA-AE8A-AF35A30CDC76}" dt="2023-05-09T14:06:10.769" v="475" actId="20577"/>
          <ac:spMkLst>
            <pc:docMk/>
            <pc:sldMk cId="2149239083" sldId="264"/>
            <ac:spMk id="2" creationId="{AC780FB2-5F50-BF35-D22F-DF3F196479D2}"/>
          </ac:spMkLst>
        </pc:spChg>
        <pc:spChg chg="mod">
          <ac:chgData name="Gerjan de Ruiter" userId="5d7c516b-9dcd-41a8-99d3-54425d29895b" providerId="ADAL" clId="{55B8D1C6-FAA5-43AA-AE8A-AF35A30CDC76}" dt="2023-05-09T14:07:01.046" v="615" actId="20577"/>
          <ac:spMkLst>
            <pc:docMk/>
            <pc:sldMk cId="2149239083" sldId="264"/>
            <ac:spMk id="6" creationId="{177816A0-48EC-E74E-F68B-206C2BD9ABDD}"/>
          </ac:spMkLst>
        </pc:spChg>
      </pc:sldChg>
      <pc:sldChg chg="del">
        <pc:chgData name="Gerjan de Ruiter" userId="5d7c516b-9dcd-41a8-99d3-54425d29895b" providerId="ADAL" clId="{55B8D1C6-FAA5-43AA-AE8A-AF35A30CDC76}" dt="2023-05-09T14:08:10.016" v="676" actId="47"/>
        <pc:sldMkLst>
          <pc:docMk/>
          <pc:sldMk cId="2897529469" sldId="265"/>
        </pc:sldMkLst>
      </pc:sldChg>
      <pc:sldChg chg="addSp delSp modSp add mod setBg">
        <pc:chgData name="Gerjan de Ruiter" userId="5d7c516b-9dcd-41a8-99d3-54425d29895b" providerId="ADAL" clId="{55B8D1C6-FAA5-43AA-AE8A-AF35A30CDC76}" dt="2023-05-10T06:43:58.088" v="2238" actId="1076"/>
        <pc:sldMkLst>
          <pc:docMk/>
          <pc:sldMk cId="138185529" sldId="266"/>
        </pc:sldMkLst>
        <pc:spChg chg="del">
          <ac:chgData name="Gerjan de Ruiter" userId="5d7c516b-9dcd-41a8-99d3-54425d29895b" providerId="ADAL" clId="{55B8D1C6-FAA5-43AA-AE8A-AF35A30CDC76}" dt="2023-05-10T06:43:38.561" v="2230" actId="478"/>
          <ac:spMkLst>
            <pc:docMk/>
            <pc:sldMk cId="138185529" sldId="266"/>
            <ac:spMk id="3" creationId="{AF848199-0177-4C3D-9C48-62B72934BECA}"/>
          </ac:spMkLst>
        </pc:spChg>
        <pc:spChg chg="add del mod">
          <ac:chgData name="Gerjan de Ruiter" userId="5d7c516b-9dcd-41a8-99d3-54425d29895b" providerId="ADAL" clId="{55B8D1C6-FAA5-43AA-AE8A-AF35A30CDC76}" dt="2023-05-10T06:43:40.960" v="2231" actId="478"/>
          <ac:spMkLst>
            <pc:docMk/>
            <pc:sldMk cId="138185529" sldId="266"/>
            <ac:spMk id="5" creationId="{BE2B6BA4-1269-0A47-FCFB-59C8B67D3382}"/>
          </ac:spMkLst>
        </pc:spChg>
        <pc:picChg chg="mod modCrop">
          <ac:chgData name="Gerjan de Ruiter" userId="5d7c516b-9dcd-41a8-99d3-54425d29895b" providerId="ADAL" clId="{55B8D1C6-FAA5-43AA-AE8A-AF35A30CDC76}" dt="2023-05-10T06:43:58.088" v="2238" actId="1076"/>
          <ac:picMkLst>
            <pc:docMk/>
            <pc:sldMk cId="138185529" sldId="266"/>
            <ac:picMk id="8" creationId="{B5C1E7E3-C993-4C69-0A9F-3B1340E3A1C5}"/>
          </ac:picMkLst>
        </pc:picChg>
      </pc:sldChg>
      <pc:sldChg chg="add del">
        <pc:chgData name="Gerjan de Ruiter" userId="5d7c516b-9dcd-41a8-99d3-54425d29895b" providerId="ADAL" clId="{55B8D1C6-FAA5-43AA-AE8A-AF35A30CDC76}" dt="2023-05-09T14:08:07.763" v="671" actId="47"/>
        <pc:sldMkLst>
          <pc:docMk/>
          <pc:sldMk cId="1034992694" sldId="269"/>
        </pc:sldMkLst>
      </pc:sldChg>
      <pc:sldChg chg="add del">
        <pc:chgData name="Gerjan de Ruiter" userId="5d7c516b-9dcd-41a8-99d3-54425d29895b" providerId="ADAL" clId="{55B8D1C6-FAA5-43AA-AE8A-AF35A30CDC76}" dt="2023-05-09T14:08:08.160" v="672" actId="47"/>
        <pc:sldMkLst>
          <pc:docMk/>
          <pc:sldMk cId="2897590083" sldId="270"/>
        </pc:sldMkLst>
      </pc:sldChg>
      <pc:sldChg chg="add del">
        <pc:chgData name="Gerjan de Ruiter" userId="5d7c516b-9dcd-41a8-99d3-54425d29895b" providerId="ADAL" clId="{55B8D1C6-FAA5-43AA-AE8A-AF35A30CDC76}" dt="2023-05-09T14:08:08.382" v="673" actId="47"/>
        <pc:sldMkLst>
          <pc:docMk/>
          <pc:sldMk cId="2434774012" sldId="273"/>
        </pc:sldMkLst>
      </pc:sldChg>
      <pc:sldChg chg="add del">
        <pc:chgData name="Gerjan de Ruiter" userId="5d7c516b-9dcd-41a8-99d3-54425d29895b" providerId="ADAL" clId="{55B8D1C6-FAA5-43AA-AE8A-AF35A30CDC76}" dt="2023-05-09T14:08:08.797" v="674" actId="47"/>
        <pc:sldMkLst>
          <pc:docMk/>
          <pc:sldMk cId="1406615583" sldId="274"/>
        </pc:sldMkLst>
      </pc:sldChg>
      <pc:sldChg chg="add del">
        <pc:chgData name="Gerjan de Ruiter" userId="5d7c516b-9dcd-41a8-99d3-54425d29895b" providerId="ADAL" clId="{55B8D1C6-FAA5-43AA-AE8A-AF35A30CDC76}" dt="2023-05-09T14:08:09.277" v="675" actId="47"/>
        <pc:sldMkLst>
          <pc:docMk/>
          <pc:sldMk cId="2589608234" sldId="275"/>
        </pc:sldMkLst>
      </pc:sldChg>
      <pc:sldChg chg="modSp add modNotesTx">
        <pc:chgData name="Gerjan de Ruiter" userId="5d7c516b-9dcd-41a8-99d3-54425d29895b" providerId="ADAL" clId="{55B8D1C6-FAA5-43AA-AE8A-AF35A30CDC76}" dt="2023-05-10T06:44:34.071" v="2283" actId="20577"/>
        <pc:sldMkLst>
          <pc:docMk/>
          <pc:sldMk cId="3228652041" sldId="341"/>
        </pc:sldMkLst>
        <pc:spChg chg="mod">
          <ac:chgData name="Gerjan de Ruiter" userId="5d7c516b-9dcd-41a8-99d3-54425d29895b" providerId="ADAL" clId="{55B8D1C6-FAA5-43AA-AE8A-AF35A30CDC76}" dt="2023-05-10T06:44:29.680" v="2282" actId="20577"/>
          <ac:spMkLst>
            <pc:docMk/>
            <pc:sldMk cId="3228652041" sldId="341"/>
            <ac:spMk id="9" creationId="{132CD758-85D2-4D05-AB0A-42BCDAEC9FAB}"/>
          </ac:spMkLst>
        </pc:spChg>
      </pc:sldChg>
      <pc:sldChg chg="del">
        <pc:chgData name="Gerjan de Ruiter" userId="5d7c516b-9dcd-41a8-99d3-54425d29895b" providerId="ADAL" clId="{55B8D1C6-FAA5-43AA-AE8A-AF35A30CDC76}" dt="2023-05-09T14:00:24.873" v="0" actId="47"/>
        <pc:sldMkLst>
          <pc:docMk/>
          <pc:sldMk cId="3698492945" sldId="356"/>
        </pc:sldMkLst>
      </pc:sldChg>
      <pc:sldChg chg="del">
        <pc:chgData name="Gerjan de Ruiter" userId="5d7c516b-9dcd-41a8-99d3-54425d29895b" providerId="ADAL" clId="{55B8D1C6-FAA5-43AA-AE8A-AF35A30CDC76}" dt="2023-05-09T14:07:18.314" v="636" actId="47"/>
        <pc:sldMkLst>
          <pc:docMk/>
          <pc:sldMk cId="1296333474" sldId="357"/>
        </pc:sldMkLst>
      </pc:sldChg>
      <pc:sldChg chg="modSp mod">
        <pc:chgData name="Gerjan de Ruiter" userId="5d7c516b-9dcd-41a8-99d3-54425d29895b" providerId="ADAL" clId="{55B8D1C6-FAA5-43AA-AE8A-AF35A30CDC76}" dt="2023-05-09T14:08:15.659" v="677"/>
        <pc:sldMkLst>
          <pc:docMk/>
          <pc:sldMk cId="2645222207" sldId="358"/>
        </pc:sldMkLst>
        <pc:spChg chg="mod">
          <ac:chgData name="Gerjan de Ruiter" userId="5d7c516b-9dcd-41a8-99d3-54425d29895b" providerId="ADAL" clId="{55B8D1C6-FAA5-43AA-AE8A-AF35A30CDC76}" dt="2023-05-09T14:08:15.659" v="677"/>
          <ac:spMkLst>
            <pc:docMk/>
            <pc:sldMk cId="2645222207" sldId="358"/>
            <ac:spMk id="3" creationId="{3C700A5F-DB6D-BE70-29E4-7456F17084D4}"/>
          </ac:spMkLst>
        </pc:spChg>
      </pc:sldChg>
      <pc:sldChg chg="new del">
        <pc:chgData name="Gerjan de Ruiter" userId="5d7c516b-9dcd-41a8-99d3-54425d29895b" providerId="ADAL" clId="{55B8D1C6-FAA5-43AA-AE8A-AF35A30CDC76}" dt="2023-05-09T14:08:42.456" v="680" actId="47"/>
        <pc:sldMkLst>
          <pc:docMk/>
          <pc:sldMk cId="2527929165" sldId="359"/>
        </pc:sldMkLst>
      </pc:sldChg>
      <pc:sldChg chg="addSp delSp modSp new mod modAnim">
        <pc:chgData name="Gerjan de Ruiter" userId="5d7c516b-9dcd-41a8-99d3-54425d29895b" providerId="ADAL" clId="{55B8D1C6-FAA5-43AA-AE8A-AF35A30CDC76}" dt="2023-05-10T06:51:24.934" v="2305" actId="478"/>
        <pc:sldMkLst>
          <pc:docMk/>
          <pc:sldMk cId="4215624749" sldId="359"/>
        </pc:sldMkLst>
        <pc:spChg chg="mod">
          <ac:chgData name="Gerjan de Ruiter" userId="5d7c516b-9dcd-41a8-99d3-54425d29895b" providerId="ADAL" clId="{55B8D1C6-FAA5-43AA-AE8A-AF35A30CDC76}" dt="2023-05-09T14:08:46.222" v="683"/>
          <ac:spMkLst>
            <pc:docMk/>
            <pc:sldMk cId="4215624749" sldId="359"/>
            <ac:spMk id="2" creationId="{6C26AB1E-802A-1EE9-F4C5-5717C63BC0FD}"/>
          </ac:spMkLst>
        </pc:spChg>
        <pc:spChg chg="mod">
          <ac:chgData name="Gerjan de Ruiter" userId="5d7c516b-9dcd-41a8-99d3-54425d29895b" providerId="ADAL" clId="{55B8D1C6-FAA5-43AA-AE8A-AF35A30CDC76}" dt="2023-05-09T14:13:55.223" v="1525" actId="113"/>
          <ac:spMkLst>
            <pc:docMk/>
            <pc:sldMk cId="4215624749" sldId="359"/>
            <ac:spMk id="3" creationId="{18FF05D2-5610-9B4F-580B-DB267D72DC0E}"/>
          </ac:spMkLst>
        </pc:spChg>
        <pc:spChg chg="del">
          <ac:chgData name="Gerjan de Ruiter" userId="5d7c516b-9dcd-41a8-99d3-54425d29895b" providerId="ADAL" clId="{55B8D1C6-FAA5-43AA-AE8A-AF35A30CDC76}" dt="2023-05-10T06:51:20.890" v="2304"/>
          <ac:spMkLst>
            <pc:docMk/>
            <pc:sldMk cId="4215624749" sldId="359"/>
            <ac:spMk id="4" creationId="{48BE332A-4A91-AA29-631B-3C6E4E1C19CD}"/>
          </ac:spMkLst>
        </pc:spChg>
        <pc:spChg chg="del">
          <ac:chgData name="Gerjan de Ruiter" userId="5d7c516b-9dcd-41a8-99d3-54425d29895b" providerId="ADAL" clId="{55B8D1C6-FAA5-43AA-AE8A-AF35A30CDC76}" dt="2023-05-10T06:51:24.934" v="2305" actId="478"/>
          <ac:spMkLst>
            <pc:docMk/>
            <pc:sldMk cId="4215624749" sldId="359"/>
            <ac:spMk id="5" creationId="{94C599CE-A164-36E3-CB76-9EA99FEA6EE9}"/>
          </ac:spMkLst>
        </pc:spChg>
        <pc:picChg chg="add mod">
          <ac:chgData name="Gerjan de Ruiter" userId="5d7c516b-9dcd-41a8-99d3-54425d29895b" providerId="ADAL" clId="{55B8D1C6-FAA5-43AA-AE8A-AF35A30CDC76}" dt="2023-05-10T06:51:20.890" v="2304"/>
          <ac:picMkLst>
            <pc:docMk/>
            <pc:sldMk cId="4215624749" sldId="359"/>
            <ac:picMk id="1026" creationId="{726B51C8-B950-7F7E-E692-ED3A476AE8B8}"/>
          </ac:picMkLst>
        </pc:picChg>
      </pc:sldChg>
      <pc:sldChg chg="modSp new mod modAnim modNotesTx">
        <pc:chgData name="Gerjan de Ruiter" userId="5d7c516b-9dcd-41a8-99d3-54425d29895b" providerId="ADAL" clId="{55B8D1C6-FAA5-43AA-AE8A-AF35A30CDC76}" dt="2023-05-09T14:10:13.782" v="888"/>
        <pc:sldMkLst>
          <pc:docMk/>
          <pc:sldMk cId="3578151872" sldId="360"/>
        </pc:sldMkLst>
        <pc:spChg chg="mod">
          <ac:chgData name="Gerjan de Ruiter" userId="5d7c516b-9dcd-41a8-99d3-54425d29895b" providerId="ADAL" clId="{55B8D1C6-FAA5-43AA-AE8A-AF35A30CDC76}" dt="2023-05-09T14:10:06.812" v="887" actId="20577"/>
          <ac:spMkLst>
            <pc:docMk/>
            <pc:sldMk cId="3578151872" sldId="360"/>
            <ac:spMk id="2" creationId="{14795037-D158-5813-AD20-1503A9A57AEF}"/>
          </ac:spMkLst>
        </pc:spChg>
        <pc:spChg chg="mod">
          <ac:chgData name="Gerjan de Ruiter" userId="5d7c516b-9dcd-41a8-99d3-54425d29895b" providerId="ADAL" clId="{55B8D1C6-FAA5-43AA-AE8A-AF35A30CDC76}" dt="2023-05-09T14:09:25.331" v="744" actId="20577"/>
          <ac:spMkLst>
            <pc:docMk/>
            <pc:sldMk cId="3578151872" sldId="360"/>
            <ac:spMk id="3" creationId="{598FF1FE-B2FC-D4EE-FD75-6EFD53E09D98}"/>
          </ac:spMkLst>
        </pc:spChg>
      </pc:sldChg>
      <pc:sldChg chg="addSp delSp modSp add mod modClrScheme modAnim chgLayout">
        <pc:chgData name="Gerjan de Ruiter" userId="5d7c516b-9dcd-41a8-99d3-54425d29895b" providerId="ADAL" clId="{55B8D1C6-FAA5-43AA-AE8A-AF35A30CDC76}" dt="2023-05-10T07:28:39.757" v="3290"/>
        <pc:sldMkLst>
          <pc:docMk/>
          <pc:sldMk cId="3798645195" sldId="361"/>
        </pc:sldMkLst>
        <pc:spChg chg="mod ord">
          <ac:chgData name="Gerjan de Ruiter" userId="5d7c516b-9dcd-41a8-99d3-54425d29895b" providerId="ADAL" clId="{55B8D1C6-FAA5-43AA-AE8A-AF35A30CDC76}" dt="2023-05-10T07:25:40.063" v="3181" actId="700"/>
          <ac:spMkLst>
            <pc:docMk/>
            <pc:sldMk cId="3798645195" sldId="361"/>
            <ac:spMk id="2" creationId="{6C26AB1E-802A-1EE9-F4C5-5717C63BC0FD}"/>
          </ac:spMkLst>
        </pc:spChg>
        <pc:spChg chg="del mod ord">
          <ac:chgData name="Gerjan de Ruiter" userId="5d7c516b-9dcd-41a8-99d3-54425d29895b" providerId="ADAL" clId="{55B8D1C6-FAA5-43AA-AE8A-AF35A30CDC76}" dt="2023-05-09T14:10:42.741" v="916" actId="700"/>
          <ac:spMkLst>
            <pc:docMk/>
            <pc:sldMk cId="3798645195" sldId="361"/>
            <ac:spMk id="3" creationId="{18FF05D2-5610-9B4F-580B-DB267D72DC0E}"/>
          </ac:spMkLst>
        </pc:spChg>
        <pc:spChg chg="add mod ord">
          <ac:chgData name="Gerjan de Ruiter" userId="5d7c516b-9dcd-41a8-99d3-54425d29895b" providerId="ADAL" clId="{55B8D1C6-FAA5-43AA-AE8A-AF35A30CDC76}" dt="2023-05-10T07:27:26.017" v="3260" actId="20577"/>
          <ac:spMkLst>
            <pc:docMk/>
            <pc:sldMk cId="3798645195" sldId="361"/>
            <ac:spMk id="3" creationId="{849D4400-CE5C-925F-FBCA-36D28C2F82F2}"/>
          </ac:spMkLst>
        </pc:spChg>
        <pc:spChg chg="del mod ord">
          <ac:chgData name="Gerjan de Ruiter" userId="5d7c516b-9dcd-41a8-99d3-54425d29895b" providerId="ADAL" clId="{55B8D1C6-FAA5-43AA-AE8A-AF35A30CDC76}" dt="2023-05-09T14:10:42.741" v="916" actId="700"/>
          <ac:spMkLst>
            <pc:docMk/>
            <pc:sldMk cId="3798645195" sldId="361"/>
            <ac:spMk id="4" creationId="{48BE332A-4A91-AA29-631B-3C6E4E1C19CD}"/>
          </ac:spMkLst>
        </pc:spChg>
        <pc:spChg chg="add del mod ord">
          <ac:chgData name="Gerjan de Ruiter" userId="5d7c516b-9dcd-41a8-99d3-54425d29895b" providerId="ADAL" clId="{55B8D1C6-FAA5-43AA-AE8A-AF35A30CDC76}" dt="2023-05-10T07:08:56.725" v="2307"/>
          <ac:spMkLst>
            <pc:docMk/>
            <pc:sldMk cId="3798645195" sldId="361"/>
            <ac:spMk id="4" creationId="{E4A4516E-43C9-4FE4-C223-6CCF4E0329E7}"/>
          </ac:spMkLst>
        </pc:spChg>
        <pc:spChg chg="add del mod ord">
          <ac:chgData name="Gerjan de Ruiter" userId="5d7c516b-9dcd-41a8-99d3-54425d29895b" providerId="ADAL" clId="{55B8D1C6-FAA5-43AA-AE8A-AF35A30CDC76}" dt="2023-05-10T07:25:40.063" v="3181" actId="700"/>
          <ac:spMkLst>
            <pc:docMk/>
            <pc:sldMk cId="3798645195" sldId="361"/>
            <ac:spMk id="5" creationId="{4A382AA0-E1A0-B7EA-645A-19B47BAC0DF0}"/>
          </ac:spMkLst>
        </pc:spChg>
        <pc:spChg chg="del mod ord">
          <ac:chgData name="Gerjan de Ruiter" userId="5d7c516b-9dcd-41a8-99d3-54425d29895b" providerId="ADAL" clId="{55B8D1C6-FAA5-43AA-AE8A-AF35A30CDC76}" dt="2023-05-09T14:10:42.741" v="916" actId="700"/>
          <ac:spMkLst>
            <pc:docMk/>
            <pc:sldMk cId="3798645195" sldId="361"/>
            <ac:spMk id="5" creationId="{94C599CE-A164-36E3-CB76-9EA99FEA6EE9}"/>
          </ac:spMkLst>
        </pc:spChg>
        <pc:spChg chg="add del mod ord">
          <ac:chgData name="Gerjan de Ruiter" userId="5d7c516b-9dcd-41a8-99d3-54425d29895b" providerId="ADAL" clId="{55B8D1C6-FAA5-43AA-AE8A-AF35A30CDC76}" dt="2023-05-10T07:08:54.883" v="2306" actId="700"/>
          <ac:spMkLst>
            <pc:docMk/>
            <pc:sldMk cId="3798645195" sldId="361"/>
            <ac:spMk id="6" creationId="{963CBBCE-A22B-6918-5BF5-DDC19D8A5B56}"/>
          </ac:spMkLst>
        </pc:spChg>
        <pc:spChg chg="add del mod ord">
          <ac:chgData name="Gerjan de Ruiter" userId="5d7c516b-9dcd-41a8-99d3-54425d29895b" providerId="ADAL" clId="{55B8D1C6-FAA5-43AA-AE8A-AF35A30CDC76}" dt="2023-05-10T07:08:54.883" v="2306" actId="700"/>
          <ac:spMkLst>
            <pc:docMk/>
            <pc:sldMk cId="3798645195" sldId="361"/>
            <ac:spMk id="7" creationId="{E382F0A6-2684-0BF5-146B-9D741A2990BF}"/>
          </ac:spMkLst>
        </pc:spChg>
        <pc:spChg chg="add del mod ord">
          <ac:chgData name="Gerjan de Ruiter" userId="5d7c516b-9dcd-41a8-99d3-54425d29895b" providerId="ADAL" clId="{55B8D1C6-FAA5-43AA-AE8A-AF35A30CDC76}" dt="2023-05-10T07:08:54.883" v="2306" actId="700"/>
          <ac:spMkLst>
            <pc:docMk/>
            <pc:sldMk cId="3798645195" sldId="361"/>
            <ac:spMk id="8" creationId="{484B5D27-C003-4199-9CA8-674054D8CC98}"/>
          </ac:spMkLst>
        </pc:spChg>
        <pc:spChg chg="add del mod ord">
          <ac:chgData name="Gerjan de Ruiter" userId="5d7c516b-9dcd-41a8-99d3-54425d29895b" providerId="ADAL" clId="{55B8D1C6-FAA5-43AA-AE8A-AF35A30CDC76}" dt="2023-05-10T07:09:04.968" v="2308"/>
          <ac:spMkLst>
            <pc:docMk/>
            <pc:sldMk cId="3798645195" sldId="361"/>
            <ac:spMk id="9" creationId="{213FEC35-B6A7-12BA-30C4-A34E4993528A}"/>
          </ac:spMkLst>
        </pc:spChg>
        <pc:spChg chg="add del mod">
          <ac:chgData name="Gerjan de Ruiter" userId="5d7c516b-9dcd-41a8-99d3-54425d29895b" providerId="ADAL" clId="{55B8D1C6-FAA5-43AA-AE8A-AF35A30CDC76}" dt="2023-05-10T07:23:49.668" v="3179"/>
          <ac:spMkLst>
            <pc:docMk/>
            <pc:sldMk cId="3798645195" sldId="361"/>
            <ac:spMk id="10" creationId="{C5FAA149-E809-4A5C-6934-64082AF3F8C7}"/>
          </ac:spMkLst>
        </pc:spChg>
        <pc:spChg chg="add del mod">
          <ac:chgData name="Gerjan de Ruiter" userId="5d7c516b-9dcd-41a8-99d3-54425d29895b" providerId="ADAL" clId="{55B8D1C6-FAA5-43AA-AE8A-AF35A30CDC76}" dt="2023-05-10T07:22:37.861" v="3178"/>
          <ac:spMkLst>
            <pc:docMk/>
            <pc:sldMk cId="3798645195" sldId="361"/>
            <ac:spMk id="11" creationId="{08FE3347-DE1C-9144-BBA1-3EB38C2CA8FB}"/>
          </ac:spMkLst>
        </pc:spChg>
        <pc:spChg chg="add del mod ord">
          <ac:chgData name="Gerjan de Ruiter" userId="5d7c516b-9dcd-41a8-99d3-54425d29895b" providerId="ADAL" clId="{55B8D1C6-FAA5-43AA-AE8A-AF35A30CDC76}" dt="2023-05-10T07:25:40.063" v="3181" actId="700"/>
          <ac:spMkLst>
            <pc:docMk/>
            <pc:sldMk cId="3798645195" sldId="361"/>
            <ac:spMk id="12" creationId="{E169DE1C-2F5B-E94E-0F1C-36D8BED80687}"/>
          </ac:spMkLst>
        </pc:spChg>
        <pc:spChg chg="add del mod">
          <ac:chgData name="Gerjan de Ruiter" userId="5d7c516b-9dcd-41a8-99d3-54425d29895b" providerId="ADAL" clId="{55B8D1C6-FAA5-43AA-AE8A-AF35A30CDC76}" dt="2023-05-10T07:25:43.932" v="3183"/>
          <ac:spMkLst>
            <pc:docMk/>
            <pc:sldMk cId="3798645195" sldId="361"/>
            <ac:spMk id="13" creationId="{7556C005-B5C3-EA09-143C-4B7DEE12F329}"/>
          </ac:spMkLst>
        </pc:spChg>
        <pc:spChg chg="add mod">
          <ac:chgData name="Gerjan de Ruiter" userId="5d7c516b-9dcd-41a8-99d3-54425d29895b" providerId="ADAL" clId="{55B8D1C6-FAA5-43AA-AE8A-AF35A30CDC76}" dt="2023-05-10T07:26:08.390" v="3187" actId="207"/>
          <ac:spMkLst>
            <pc:docMk/>
            <pc:sldMk cId="3798645195" sldId="361"/>
            <ac:spMk id="14" creationId="{BBDB0DA3-4075-F2B1-7C0A-FADD13AC9DC3}"/>
          </ac:spMkLst>
        </pc:spChg>
        <pc:spChg chg="add del mod">
          <ac:chgData name="Gerjan de Ruiter" userId="5d7c516b-9dcd-41a8-99d3-54425d29895b" providerId="ADAL" clId="{55B8D1C6-FAA5-43AA-AE8A-AF35A30CDC76}" dt="2023-05-10T07:27:59.466" v="3266" actId="478"/>
          <ac:spMkLst>
            <pc:docMk/>
            <pc:sldMk cId="3798645195" sldId="361"/>
            <ac:spMk id="15" creationId="{90A7F229-8742-FF9E-AC83-21549173ACFE}"/>
          </ac:spMkLst>
        </pc:spChg>
        <pc:spChg chg="add del mod">
          <ac:chgData name="Gerjan de Ruiter" userId="5d7c516b-9dcd-41a8-99d3-54425d29895b" providerId="ADAL" clId="{55B8D1C6-FAA5-43AA-AE8A-AF35A30CDC76}" dt="2023-05-10T07:28:00.514" v="3267" actId="478"/>
          <ac:spMkLst>
            <pc:docMk/>
            <pc:sldMk cId="3798645195" sldId="361"/>
            <ac:spMk id="16" creationId="{80BFFB32-1879-AD9B-EB42-487124A7338E}"/>
          </ac:spMkLst>
        </pc:spChg>
        <pc:spChg chg="add del mod">
          <ac:chgData name="Gerjan de Ruiter" userId="5d7c516b-9dcd-41a8-99d3-54425d29895b" providerId="ADAL" clId="{55B8D1C6-FAA5-43AA-AE8A-AF35A30CDC76}" dt="2023-05-10T07:27:57.773" v="3265" actId="478"/>
          <ac:spMkLst>
            <pc:docMk/>
            <pc:sldMk cId="3798645195" sldId="361"/>
            <ac:spMk id="17" creationId="{6B43740D-BFDF-3AD9-609C-B2742E6D113C}"/>
          </ac:spMkLst>
        </pc:spChg>
        <pc:spChg chg="add mod">
          <ac:chgData name="Gerjan de Ruiter" userId="5d7c516b-9dcd-41a8-99d3-54425d29895b" providerId="ADAL" clId="{55B8D1C6-FAA5-43AA-AE8A-AF35A30CDC76}" dt="2023-05-10T07:28:09.482" v="3269" actId="1076"/>
          <ac:spMkLst>
            <pc:docMk/>
            <pc:sldMk cId="3798645195" sldId="361"/>
            <ac:spMk id="18" creationId="{531578DC-EF92-67BA-EE29-9842FFB85307}"/>
          </ac:spMkLst>
        </pc:spChg>
        <pc:spChg chg="add mod">
          <ac:chgData name="Gerjan de Ruiter" userId="5d7c516b-9dcd-41a8-99d3-54425d29895b" providerId="ADAL" clId="{55B8D1C6-FAA5-43AA-AE8A-AF35A30CDC76}" dt="2023-05-10T07:28:19.506" v="3276" actId="1076"/>
          <ac:spMkLst>
            <pc:docMk/>
            <pc:sldMk cId="3798645195" sldId="361"/>
            <ac:spMk id="19" creationId="{7B8E8BB3-3B12-4CCE-8E15-34DBAF1CC6ED}"/>
          </ac:spMkLst>
        </pc:spChg>
        <pc:spChg chg="add mod">
          <ac:chgData name="Gerjan de Ruiter" userId="5d7c516b-9dcd-41a8-99d3-54425d29895b" providerId="ADAL" clId="{55B8D1C6-FAA5-43AA-AE8A-AF35A30CDC76}" dt="2023-05-10T07:28:23.812" v="3278" actId="1076"/>
          <ac:spMkLst>
            <pc:docMk/>
            <pc:sldMk cId="3798645195" sldId="361"/>
            <ac:spMk id="20" creationId="{02C1D746-28A4-D5BE-7585-A759FF30AFB7}"/>
          </ac:spMkLst>
        </pc:spChg>
        <pc:picChg chg="add del mod">
          <ac:chgData name="Gerjan de Ruiter" userId="5d7c516b-9dcd-41a8-99d3-54425d29895b" providerId="ADAL" clId="{55B8D1C6-FAA5-43AA-AE8A-AF35A30CDC76}" dt="2023-05-10T07:17:53.068" v="3118" actId="478"/>
          <ac:picMkLst>
            <pc:docMk/>
            <pc:sldMk cId="3798645195" sldId="361"/>
            <ac:picMk id="2050" creationId="{F8DD1490-8133-5EAE-C3DE-994E78477A21}"/>
          </ac:picMkLst>
        </pc:picChg>
        <pc:picChg chg="add del mod">
          <ac:chgData name="Gerjan de Ruiter" userId="5d7c516b-9dcd-41a8-99d3-54425d29895b" providerId="ADAL" clId="{55B8D1C6-FAA5-43AA-AE8A-AF35A30CDC76}" dt="2023-05-10T07:17:53.585" v="3119" actId="478"/>
          <ac:picMkLst>
            <pc:docMk/>
            <pc:sldMk cId="3798645195" sldId="361"/>
            <ac:picMk id="2052" creationId="{2F4894D4-F41B-CF73-2E8F-291A4A05A0D9}"/>
          </ac:picMkLst>
        </pc:picChg>
        <pc:picChg chg="add del mod ord modCrop">
          <ac:chgData name="Gerjan de Ruiter" userId="5d7c516b-9dcd-41a8-99d3-54425d29895b" providerId="ADAL" clId="{55B8D1C6-FAA5-43AA-AE8A-AF35A30CDC76}" dt="2023-05-10T07:25:41.674" v="3182" actId="478"/>
          <ac:picMkLst>
            <pc:docMk/>
            <pc:sldMk cId="3798645195" sldId="361"/>
            <ac:picMk id="2054" creationId="{F063A882-C83D-C807-0374-95C3F2FF1BDA}"/>
          </ac:picMkLst>
        </pc:picChg>
        <pc:picChg chg="add del mod">
          <ac:chgData name="Gerjan de Ruiter" userId="5d7c516b-9dcd-41a8-99d3-54425d29895b" providerId="ADAL" clId="{55B8D1C6-FAA5-43AA-AE8A-AF35A30CDC76}" dt="2023-05-10T07:23:54.763" v="3180" actId="478"/>
          <ac:picMkLst>
            <pc:docMk/>
            <pc:sldMk cId="3798645195" sldId="361"/>
            <ac:picMk id="2056" creationId="{49B50127-8F7A-5D83-00E0-AC412D16BF07}"/>
          </ac:picMkLst>
        </pc:picChg>
        <pc:picChg chg="add mod">
          <ac:chgData name="Gerjan de Ruiter" userId="5d7c516b-9dcd-41a8-99d3-54425d29895b" providerId="ADAL" clId="{55B8D1C6-FAA5-43AA-AE8A-AF35A30CDC76}" dt="2023-05-10T07:25:54.936" v="3184" actId="18131"/>
          <ac:picMkLst>
            <pc:docMk/>
            <pc:sldMk cId="3798645195" sldId="361"/>
            <ac:picMk id="2058" creationId="{BA202FA2-4455-852B-97A6-4F741352DF9A}"/>
          </ac:picMkLst>
        </pc:picChg>
      </pc:sldChg>
      <pc:sldChg chg="add del">
        <pc:chgData name="Gerjan de Ruiter" userId="5d7c516b-9dcd-41a8-99d3-54425d29895b" providerId="ADAL" clId="{55B8D1C6-FAA5-43AA-AE8A-AF35A30CDC76}" dt="2023-05-09T14:10:35.046" v="915"/>
        <pc:sldMkLst>
          <pc:docMk/>
          <pc:sldMk cId="753799822" sldId="362"/>
        </pc:sldMkLst>
      </pc:sldChg>
      <pc:sldChg chg="add del">
        <pc:chgData name="Gerjan de Ruiter" userId="5d7c516b-9dcd-41a8-99d3-54425d29895b" providerId="ADAL" clId="{55B8D1C6-FAA5-43AA-AE8A-AF35A30CDC76}" dt="2023-05-09T14:11:06.271" v="951" actId="47"/>
        <pc:sldMkLst>
          <pc:docMk/>
          <pc:sldMk cId="3877523702" sldId="362"/>
        </pc:sldMkLst>
      </pc:sldChg>
      <pc:sldChg chg="modSp add del mod">
        <pc:chgData name="Gerjan de Ruiter" userId="5d7c516b-9dcd-41a8-99d3-54425d29895b" providerId="ADAL" clId="{55B8D1C6-FAA5-43AA-AE8A-AF35A30CDC76}" dt="2023-05-10T07:21:11.431" v="3177" actId="47"/>
        <pc:sldMkLst>
          <pc:docMk/>
          <pc:sldMk cId="343992374" sldId="363"/>
        </pc:sldMkLst>
        <pc:spChg chg="mod">
          <ac:chgData name="Gerjan de Ruiter" userId="5d7c516b-9dcd-41a8-99d3-54425d29895b" providerId="ADAL" clId="{55B8D1C6-FAA5-43AA-AE8A-AF35A30CDC76}" dt="2023-05-09T14:10:56.964" v="949" actId="20577"/>
          <ac:spMkLst>
            <pc:docMk/>
            <pc:sldMk cId="343992374" sldId="363"/>
            <ac:spMk id="2" creationId="{6C26AB1E-802A-1EE9-F4C5-5717C63BC0FD}"/>
          </ac:spMkLst>
        </pc:spChg>
      </pc:sldChg>
      <pc:sldChg chg="addSp delSp modSp add mod modAnim">
        <pc:chgData name="Gerjan de Ruiter" userId="5d7c516b-9dcd-41a8-99d3-54425d29895b" providerId="ADAL" clId="{55B8D1C6-FAA5-43AA-AE8A-AF35A30CDC76}" dt="2023-05-10T07:17:16.444" v="3033"/>
        <pc:sldMkLst>
          <pc:docMk/>
          <pc:sldMk cId="4208852886" sldId="364"/>
        </pc:sldMkLst>
        <pc:spChg chg="mod">
          <ac:chgData name="Gerjan de Ruiter" userId="5d7c516b-9dcd-41a8-99d3-54425d29895b" providerId="ADAL" clId="{55B8D1C6-FAA5-43AA-AE8A-AF35A30CDC76}" dt="2023-05-09T14:11:26.005" v="1022" actId="20577"/>
          <ac:spMkLst>
            <pc:docMk/>
            <pc:sldMk cId="4208852886" sldId="364"/>
            <ac:spMk id="2" creationId="{6C26AB1E-802A-1EE9-F4C5-5717C63BC0FD}"/>
          </ac:spMkLst>
        </pc:spChg>
        <pc:spChg chg="mod">
          <ac:chgData name="Gerjan de Ruiter" userId="5d7c516b-9dcd-41a8-99d3-54425d29895b" providerId="ADAL" clId="{55B8D1C6-FAA5-43AA-AE8A-AF35A30CDC76}" dt="2023-05-10T07:17:11.079" v="3032" actId="20577"/>
          <ac:spMkLst>
            <pc:docMk/>
            <pc:sldMk cId="4208852886" sldId="364"/>
            <ac:spMk id="6" creationId="{963CBBCE-A22B-6918-5BF5-DDC19D8A5B56}"/>
          </ac:spMkLst>
        </pc:spChg>
        <pc:spChg chg="del">
          <ac:chgData name="Gerjan de Ruiter" userId="5d7c516b-9dcd-41a8-99d3-54425d29895b" providerId="ADAL" clId="{55B8D1C6-FAA5-43AA-AE8A-AF35A30CDC76}" dt="2023-05-10T07:15:03.140" v="2548" actId="22"/>
          <ac:spMkLst>
            <pc:docMk/>
            <pc:sldMk cId="4208852886" sldId="364"/>
            <ac:spMk id="7" creationId="{E382F0A6-2684-0BF5-146B-9D741A2990BF}"/>
          </ac:spMkLst>
        </pc:spChg>
        <pc:spChg chg="mod">
          <ac:chgData name="Gerjan de Ruiter" userId="5d7c516b-9dcd-41a8-99d3-54425d29895b" providerId="ADAL" clId="{55B8D1C6-FAA5-43AA-AE8A-AF35A30CDC76}" dt="2023-05-10T07:15:48.798" v="2620" actId="20577"/>
          <ac:spMkLst>
            <pc:docMk/>
            <pc:sldMk cId="4208852886" sldId="364"/>
            <ac:spMk id="8" creationId="{484B5D27-C003-4199-9CA8-674054D8CC98}"/>
          </ac:spMkLst>
        </pc:spChg>
        <pc:picChg chg="add mod ord modCrop">
          <ac:chgData name="Gerjan de Ruiter" userId="5d7c516b-9dcd-41a8-99d3-54425d29895b" providerId="ADAL" clId="{55B8D1C6-FAA5-43AA-AE8A-AF35A30CDC76}" dt="2023-05-10T07:15:28.092" v="2555" actId="14100"/>
          <ac:picMkLst>
            <pc:docMk/>
            <pc:sldMk cId="4208852886" sldId="364"/>
            <ac:picMk id="4" creationId="{5C23A42F-42C6-8A60-FC3A-A25D4AD304CA}"/>
          </ac:picMkLst>
        </pc:picChg>
      </pc:sldChg>
      <pc:sldChg chg="addSp delSp modSp new mod modClrScheme modAnim chgLayout">
        <pc:chgData name="Gerjan de Ruiter" userId="5d7c516b-9dcd-41a8-99d3-54425d29895b" providerId="ADAL" clId="{55B8D1C6-FAA5-43AA-AE8A-AF35A30CDC76}" dt="2023-05-09T14:25:15.757" v="2224"/>
        <pc:sldMkLst>
          <pc:docMk/>
          <pc:sldMk cId="943801314" sldId="365"/>
        </pc:sldMkLst>
        <pc:spChg chg="del">
          <ac:chgData name="Gerjan de Ruiter" userId="5d7c516b-9dcd-41a8-99d3-54425d29895b" providerId="ADAL" clId="{55B8D1C6-FAA5-43AA-AE8A-AF35A30CDC76}" dt="2023-05-09T14:20:20.194" v="1528" actId="700"/>
          <ac:spMkLst>
            <pc:docMk/>
            <pc:sldMk cId="943801314" sldId="365"/>
            <ac:spMk id="2" creationId="{1D87A2FE-379E-C274-DBEA-6717F1087764}"/>
          </ac:spMkLst>
        </pc:spChg>
        <pc:spChg chg="del">
          <ac:chgData name="Gerjan de Ruiter" userId="5d7c516b-9dcd-41a8-99d3-54425d29895b" providerId="ADAL" clId="{55B8D1C6-FAA5-43AA-AE8A-AF35A30CDC76}" dt="2023-05-09T14:20:20.194" v="1528" actId="700"/>
          <ac:spMkLst>
            <pc:docMk/>
            <pc:sldMk cId="943801314" sldId="365"/>
            <ac:spMk id="3" creationId="{DD379FF8-BE0C-E7A4-11A9-C0F5AEF16A6F}"/>
          </ac:spMkLst>
        </pc:spChg>
        <pc:spChg chg="del mod ord">
          <ac:chgData name="Gerjan de Ruiter" userId="5d7c516b-9dcd-41a8-99d3-54425d29895b" providerId="ADAL" clId="{55B8D1C6-FAA5-43AA-AE8A-AF35A30CDC76}" dt="2023-05-09T14:20:20.194" v="1528" actId="700"/>
          <ac:spMkLst>
            <pc:docMk/>
            <pc:sldMk cId="943801314" sldId="365"/>
            <ac:spMk id="4" creationId="{861F7230-77FB-F8DE-742C-4563C514BC9A}"/>
          </ac:spMkLst>
        </pc:spChg>
        <pc:spChg chg="del mod ord">
          <ac:chgData name="Gerjan de Ruiter" userId="5d7c516b-9dcd-41a8-99d3-54425d29895b" providerId="ADAL" clId="{55B8D1C6-FAA5-43AA-AE8A-AF35A30CDC76}" dt="2023-05-09T14:20:20.194" v="1528" actId="700"/>
          <ac:spMkLst>
            <pc:docMk/>
            <pc:sldMk cId="943801314" sldId="365"/>
            <ac:spMk id="5" creationId="{7E42ADF0-9D31-7CAB-A1AF-3AB8CB6D595A}"/>
          </ac:spMkLst>
        </pc:spChg>
        <pc:spChg chg="add mod ord">
          <ac:chgData name="Gerjan de Ruiter" userId="5d7c516b-9dcd-41a8-99d3-54425d29895b" providerId="ADAL" clId="{55B8D1C6-FAA5-43AA-AE8A-AF35A30CDC76}" dt="2023-05-09T14:20:38.032" v="1581" actId="20577"/>
          <ac:spMkLst>
            <pc:docMk/>
            <pc:sldMk cId="943801314" sldId="365"/>
            <ac:spMk id="6" creationId="{955CC016-89EA-1FAD-96E2-A1DF3611695A}"/>
          </ac:spMkLst>
        </pc:spChg>
        <pc:spChg chg="add mod ord">
          <ac:chgData name="Gerjan de Ruiter" userId="5d7c516b-9dcd-41a8-99d3-54425d29895b" providerId="ADAL" clId="{55B8D1C6-FAA5-43AA-AE8A-AF35A30CDC76}" dt="2023-05-09T14:25:09.456" v="2223" actId="20577"/>
          <ac:spMkLst>
            <pc:docMk/>
            <pc:sldMk cId="943801314" sldId="365"/>
            <ac:spMk id="7" creationId="{B59855DE-409B-FE0C-695A-09FC708745A5}"/>
          </ac:spMkLst>
        </pc:spChg>
      </pc:sldChg>
      <pc:sldChg chg="add del">
        <pc:chgData name="Gerjan de Ruiter" userId="5d7c516b-9dcd-41a8-99d3-54425d29895b" providerId="ADAL" clId="{55B8D1C6-FAA5-43AA-AE8A-AF35A30CDC76}" dt="2023-05-10T06:44:47.839" v="2285"/>
        <pc:sldMkLst>
          <pc:docMk/>
          <pc:sldMk cId="2222216337" sldId="366"/>
        </pc:sldMkLst>
      </pc:sldChg>
      <pc:sldChg chg="add">
        <pc:chgData name="Gerjan de Ruiter" userId="5d7c516b-9dcd-41a8-99d3-54425d29895b" providerId="ADAL" clId="{55B8D1C6-FAA5-43AA-AE8A-AF35A30CDC76}" dt="2023-05-10T06:45:24.469" v="2286"/>
        <pc:sldMkLst>
          <pc:docMk/>
          <pc:sldMk cId="2338984117" sldId="380"/>
        </pc:sldMkLst>
      </pc:sldChg>
      <pc:sldChg chg="modSp add mod modAnim">
        <pc:chgData name="Gerjan de Ruiter" userId="5d7c516b-9dcd-41a8-99d3-54425d29895b" providerId="ADAL" clId="{55B8D1C6-FAA5-43AA-AE8A-AF35A30CDC76}" dt="2023-05-10T07:21:07.161" v="3176" actId="20577"/>
        <pc:sldMkLst>
          <pc:docMk/>
          <pc:sldMk cId="260769181" sldId="381"/>
        </pc:sldMkLst>
        <pc:spChg chg="mod">
          <ac:chgData name="Gerjan de Ruiter" userId="5d7c516b-9dcd-41a8-99d3-54425d29895b" providerId="ADAL" clId="{55B8D1C6-FAA5-43AA-AE8A-AF35A30CDC76}" dt="2023-05-10T07:17:32.863" v="3069" actId="20577"/>
          <ac:spMkLst>
            <pc:docMk/>
            <pc:sldMk cId="260769181" sldId="381"/>
            <ac:spMk id="2" creationId="{6C26AB1E-802A-1EE9-F4C5-5717C63BC0FD}"/>
          </ac:spMkLst>
        </pc:spChg>
        <pc:spChg chg="mod">
          <ac:chgData name="Gerjan de Ruiter" userId="5d7c516b-9dcd-41a8-99d3-54425d29895b" providerId="ADAL" clId="{55B8D1C6-FAA5-43AA-AE8A-AF35A30CDC76}" dt="2023-05-10T07:21:07.161" v="3176" actId="20577"/>
          <ac:spMkLst>
            <pc:docMk/>
            <pc:sldMk cId="260769181" sldId="381"/>
            <ac:spMk id="3" creationId="{849D4400-CE5C-925F-FBCA-36D28C2F82F2}"/>
          </ac:spMkLst>
        </pc:spChg>
        <pc:spChg chg="mod">
          <ac:chgData name="Gerjan de Ruiter" userId="5d7c516b-9dcd-41a8-99d3-54425d29895b" providerId="ADAL" clId="{55B8D1C6-FAA5-43AA-AE8A-AF35A30CDC76}" dt="2023-05-10T07:17:50.412" v="3117" actId="20577"/>
          <ac:spMkLst>
            <pc:docMk/>
            <pc:sldMk cId="260769181" sldId="381"/>
            <ac:spMk id="5" creationId="{4A382AA0-E1A0-B7EA-645A-19B47BAC0DF0}"/>
          </ac:spMkLst>
        </pc:spChg>
      </pc:sldChg>
    </pc:docChg>
  </pc:docChgLst>
  <pc:docChgLst>
    <pc:chgData name="Gerjan de Ruiter" userId="5d7c516b-9dcd-41a8-99d3-54425d29895b" providerId="ADAL" clId="{9C3FDA83-02E5-4FD5-9226-2F964F6CC3D5}"/>
    <pc:docChg chg="undo custSel addSld delSld modSld">
      <pc:chgData name="Gerjan de Ruiter" userId="5d7c516b-9dcd-41a8-99d3-54425d29895b" providerId="ADAL" clId="{9C3FDA83-02E5-4FD5-9226-2F964F6CC3D5}" dt="2023-06-05T11:50:15.866" v="3838"/>
      <pc:docMkLst>
        <pc:docMk/>
      </pc:docMkLst>
      <pc:sldChg chg="addSp delSp modSp mod modAnim">
        <pc:chgData name="Gerjan de Ruiter" userId="5d7c516b-9dcd-41a8-99d3-54425d29895b" providerId="ADAL" clId="{9C3FDA83-02E5-4FD5-9226-2F964F6CC3D5}" dt="2023-06-05T06:25:35.977" v="644" actId="478"/>
        <pc:sldMkLst>
          <pc:docMk/>
          <pc:sldMk cId="1420006679" sldId="259"/>
        </pc:sldMkLst>
        <pc:spChg chg="mod">
          <ac:chgData name="Gerjan de Ruiter" userId="5d7c516b-9dcd-41a8-99d3-54425d29895b" providerId="ADAL" clId="{9C3FDA83-02E5-4FD5-9226-2F964F6CC3D5}" dt="2023-06-05T06:25:28.203" v="642" actId="20577"/>
          <ac:spMkLst>
            <pc:docMk/>
            <pc:sldMk cId="1420006679" sldId="259"/>
            <ac:spMk id="3" creationId="{3C700A5F-DB6D-BE70-29E4-7456F17084D4}"/>
          </ac:spMkLst>
        </pc:spChg>
        <pc:spChg chg="add mod">
          <ac:chgData name="Gerjan de Ruiter" userId="5d7c516b-9dcd-41a8-99d3-54425d29895b" providerId="ADAL" clId="{9C3FDA83-02E5-4FD5-9226-2F964F6CC3D5}" dt="2023-06-05T06:25:35.977" v="644" actId="478"/>
          <ac:spMkLst>
            <pc:docMk/>
            <pc:sldMk cId="1420006679" sldId="259"/>
            <ac:spMk id="4" creationId="{B155996D-A682-8A1F-D818-6CB7396AFE44}"/>
          </ac:spMkLst>
        </pc:spChg>
        <pc:picChg chg="del">
          <ac:chgData name="Gerjan de Ruiter" userId="5d7c516b-9dcd-41a8-99d3-54425d29895b" providerId="ADAL" clId="{9C3FDA83-02E5-4FD5-9226-2F964F6CC3D5}" dt="2023-06-05T06:25:35.977" v="644" actId="478"/>
          <ac:picMkLst>
            <pc:docMk/>
            <pc:sldMk cId="1420006679" sldId="259"/>
            <ac:picMk id="7" creationId="{3C192363-64ED-B78F-56DA-A3F7C276D905}"/>
          </ac:picMkLst>
        </pc:picChg>
      </pc:sldChg>
      <pc:sldChg chg="del">
        <pc:chgData name="Gerjan de Ruiter" userId="5d7c516b-9dcd-41a8-99d3-54425d29895b" providerId="ADAL" clId="{9C3FDA83-02E5-4FD5-9226-2F964F6CC3D5}" dt="2023-06-05T07:33:58.469" v="654" actId="47"/>
        <pc:sldMkLst>
          <pc:docMk/>
          <pc:sldMk cId="3030372108" sldId="269"/>
        </pc:sldMkLst>
      </pc:sldChg>
      <pc:sldChg chg="del">
        <pc:chgData name="Gerjan de Ruiter" userId="5d7c516b-9dcd-41a8-99d3-54425d29895b" providerId="ADAL" clId="{9C3FDA83-02E5-4FD5-9226-2F964F6CC3D5}" dt="2023-06-05T07:51:12.681" v="884" actId="47"/>
        <pc:sldMkLst>
          <pc:docMk/>
          <pc:sldMk cId="462995526" sldId="273"/>
        </pc:sldMkLst>
      </pc:sldChg>
      <pc:sldChg chg="del">
        <pc:chgData name="Gerjan de Ruiter" userId="5d7c516b-9dcd-41a8-99d3-54425d29895b" providerId="ADAL" clId="{9C3FDA83-02E5-4FD5-9226-2F964F6CC3D5}" dt="2023-06-05T07:51:10.895" v="881" actId="47"/>
        <pc:sldMkLst>
          <pc:docMk/>
          <pc:sldMk cId="497058670" sldId="275"/>
        </pc:sldMkLst>
      </pc:sldChg>
      <pc:sldChg chg="del">
        <pc:chgData name="Gerjan de Ruiter" userId="5d7c516b-9dcd-41a8-99d3-54425d29895b" providerId="ADAL" clId="{9C3FDA83-02E5-4FD5-9226-2F964F6CC3D5}" dt="2023-06-05T07:49:52.854" v="782" actId="47"/>
        <pc:sldMkLst>
          <pc:docMk/>
          <pc:sldMk cId="1909157227" sldId="276"/>
        </pc:sldMkLst>
      </pc:sldChg>
      <pc:sldChg chg="del">
        <pc:chgData name="Gerjan de Ruiter" userId="5d7c516b-9dcd-41a8-99d3-54425d29895b" providerId="ADAL" clId="{9C3FDA83-02E5-4FD5-9226-2F964F6CC3D5}" dt="2023-06-05T06:22:46.359" v="78" actId="47"/>
        <pc:sldMkLst>
          <pc:docMk/>
          <pc:sldMk cId="3308885058" sldId="277"/>
        </pc:sldMkLst>
      </pc:sldChg>
      <pc:sldChg chg="del">
        <pc:chgData name="Gerjan de Ruiter" userId="5d7c516b-9dcd-41a8-99d3-54425d29895b" providerId="ADAL" clId="{9C3FDA83-02E5-4FD5-9226-2F964F6CC3D5}" dt="2023-06-05T07:34:07.868" v="655" actId="47"/>
        <pc:sldMkLst>
          <pc:docMk/>
          <pc:sldMk cId="514774030" sldId="278"/>
        </pc:sldMkLst>
      </pc:sldChg>
      <pc:sldChg chg="del">
        <pc:chgData name="Gerjan de Ruiter" userId="5d7c516b-9dcd-41a8-99d3-54425d29895b" providerId="ADAL" clId="{9C3FDA83-02E5-4FD5-9226-2F964F6CC3D5}" dt="2023-06-05T07:49:53.561" v="783" actId="47"/>
        <pc:sldMkLst>
          <pc:docMk/>
          <pc:sldMk cId="3554135000" sldId="280"/>
        </pc:sldMkLst>
      </pc:sldChg>
      <pc:sldChg chg="del">
        <pc:chgData name="Gerjan de Ruiter" userId="5d7c516b-9dcd-41a8-99d3-54425d29895b" providerId="ADAL" clId="{9C3FDA83-02E5-4FD5-9226-2F964F6CC3D5}" dt="2023-06-05T07:49:54.415" v="784" actId="47"/>
        <pc:sldMkLst>
          <pc:docMk/>
          <pc:sldMk cId="3469655907" sldId="281"/>
        </pc:sldMkLst>
      </pc:sldChg>
      <pc:sldChg chg="del">
        <pc:chgData name="Gerjan de Ruiter" userId="5d7c516b-9dcd-41a8-99d3-54425d29895b" providerId="ADAL" clId="{9C3FDA83-02E5-4FD5-9226-2F964F6CC3D5}" dt="2023-06-05T07:49:55.159" v="785" actId="47"/>
        <pc:sldMkLst>
          <pc:docMk/>
          <pc:sldMk cId="3483706449" sldId="282"/>
        </pc:sldMkLst>
      </pc:sldChg>
      <pc:sldChg chg="del">
        <pc:chgData name="Gerjan de Ruiter" userId="5d7c516b-9dcd-41a8-99d3-54425d29895b" providerId="ADAL" clId="{9C3FDA83-02E5-4FD5-9226-2F964F6CC3D5}" dt="2023-06-05T07:49:56.136" v="786" actId="47"/>
        <pc:sldMkLst>
          <pc:docMk/>
          <pc:sldMk cId="134908259" sldId="285"/>
        </pc:sldMkLst>
      </pc:sldChg>
      <pc:sldChg chg="del">
        <pc:chgData name="Gerjan de Ruiter" userId="5d7c516b-9dcd-41a8-99d3-54425d29895b" providerId="ADAL" clId="{9C3FDA83-02E5-4FD5-9226-2F964F6CC3D5}" dt="2023-06-05T07:51:12.235" v="883" actId="47"/>
        <pc:sldMkLst>
          <pc:docMk/>
          <pc:sldMk cId="677646517" sldId="286"/>
        </pc:sldMkLst>
      </pc:sldChg>
      <pc:sldChg chg="del">
        <pc:chgData name="Gerjan de Ruiter" userId="5d7c516b-9dcd-41a8-99d3-54425d29895b" providerId="ADAL" clId="{9C3FDA83-02E5-4FD5-9226-2F964F6CC3D5}" dt="2023-06-05T07:51:06.183" v="878" actId="47"/>
        <pc:sldMkLst>
          <pc:docMk/>
          <pc:sldMk cId="2386803499" sldId="289"/>
        </pc:sldMkLst>
      </pc:sldChg>
      <pc:sldChg chg="del">
        <pc:chgData name="Gerjan de Ruiter" userId="5d7c516b-9dcd-41a8-99d3-54425d29895b" providerId="ADAL" clId="{9C3FDA83-02E5-4FD5-9226-2F964F6CC3D5}" dt="2023-06-05T07:51:09.946" v="879" actId="47"/>
        <pc:sldMkLst>
          <pc:docMk/>
          <pc:sldMk cId="3402361945" sldId="290"/>
        </pc:sldMkLst>
      </pc:sldChg>
      <pc:sldChg chg="del">
        <pc:chgData name="Gerjan de Ruiter" userId="5d7c516b-9dcd-41a8-99d3-54425d29895b" providerId="ADAL" clId="{9C3FDA83-02E5-4FD5-9226-2F964F6CC3D5}" dt="2023-06-05T07:51:10.437" v="880" actId="47"/>
        <pc:sldMkLst>
          <pc:docMk/>
          <pc:sldMk cId="1194525899" sldId="292"/>
        </pc:sldMkLst>
      </pc:sldChg>
      <pc:sldChg chg="del">
        <pc:chgData name="Gerjan de Ruiter" userId="5d7c516b-9dcd-41a8-99d3-54425d29895b" providerId="ADAL" clId="{9C3FDA83-02E5-4FD5-9226-2F964F6CC3D5}" dt="2023-06-05T07:51:11.517" v="882" actId="47"/>
        <pc:sldMkLst>
          <pc:docMk/>
          <pc:sldMk cId="1454917619" sldId="293"/>
        </pc:sldMkLst>
      </pc:sldChg>
      <pc:sldChg chg="add">
        <pc:chgData name="Gerjan de Ruiter" userId="5d7c516b-9dcd-41a8-99d3-54425d29895b" providerId="ADAL" clId="{9C3FDA83-02E5-4FD5-9226-2F964F6CC3D5}" dt="2023-06-05T08:44:04.298" v="1964"/>
        <pc:sldMkLst>
          <pc:docMk/>
          <pc:sldMk cId="2922234874" sldId="311"/>
        </pc:sldMkLst>
      </pc:sldChg>
      <pc:sldChg chg="add del">
        <pc:chgData name="Gerjan de Ruiter" userId="5d7c516b-9dcd-41a8-99d3-54425d29895b" providerId="ADAL" clId="{9C3FDA83-02E5-4FD5-9226-2F964F6CC3D5}" dt="2023-06-05T08:44:00.551" v="1963" actId="2696"/>
        <pc:sldMkLst>
          <pc:docMk/>
          <pc:sldMk cId="3048981063" sldId="311"/>
        </pc:sldMkLst>
      </pc:sldChg>
      <pc:sldChg chg="del">
        <pc:chgData name="Gerjan de Ruiter" userId="5d7c516b-9dcd-41a8-99d3-54425d29895b" providerId="ADAL" clId="{9C3FDA83-02E5-4FD5-9226-2F964F6CC3D5}" dt="2023-06-05T07:33:44.375" v="649" actId="47"/>
        <pc:sldMkLst>
          <pc:docMk/>
          <pc:sldMk cId="3661377707" sldId="344"/>
        </pc:sldMkLst>
      </pc:sldChg>
      <pc:sldChg chg="del">
        <pc:chgData name="Gerjan de Ruiter" userId="5d7c516b-9dcd-41a8-99d3-54425d29895b" providerId="ADAL" clId="{9C3FDA83-02E5-4FD5-9226-2F964F6CC3D5}" dt="2023-06-05T07:51:14.799" v="885" actId="47"/>
        <pc:sldMkLst>
          <pc:docMk/>
          <pc:sldMk cId="3506261688" sldId="346"/>
        </pc:sldMkLst>
      </pc:sldChg>
      <pc:sldChg chg="del">
        <pc:chgData name="Gerjan de Ruiter" userId="5d7c516b-9dcd-41a8-99d3-54425d29895b" providerId="ADAL" clId="{9C3FDA83-02E5-4FD5-9226-2F964F6CC3D5}" dt="2023-06-05T07:33:52.362" v="652" actId="47"/>
        <pc:sldMkLst>
          <pc:docMk/>
          <pc:sldMk cId="1073633560" sldId="348"/>
        </pc:sldMkLst>
      </pc:sldChg>
      <pc:sldChg chg="add">
        <pc:chgData name="Gerjan de Ruiter" userId="5d7c516b-9dcd-41a8-99d3-54425d29895b" providerId="ADAL" clId="{9C3FDA83-02E5-4FD5-9226-2F964F6CC3D5}" dt="2023-06-05T08:45:02.704" v="1966"/>
        <pc:sldMkLst>
          <pc:docMk/>
          <pc:sldMk cId="3099179878" sldId="352"/>
        </pc:sldMkLst>
      </pc:sldChg>
      <pc:sldChg chg="del">
        <pc:chgData name="Gerjan de Ruiter" userId="5d7c516b-9dcd-41a8-99d3-54425d29895b" providerId="ADAL" clId="{9C3FDA83-02E5-4FD5-9226-2F964F6CC3D5}" dt="2023-06-05T07:49:58.242" v="787" actId="47"/>
        <pc:sldMkLst>
          <pc:docMk/>
          <pc:sldMk cId="565538256" sldId="354"/>
        </pc:sldMkLst>
      </pc:sldChg>
      <pc:sldChg chg="del">
        <pc:chgData name="Gerjan de Ruiter" userId="5d7c516b-9dcd-41a8-99d3-54425d29895b" providerId="ADAL" clId="{9C3FDA83-02E5-4FD5-9226-2F964F6CC3D5}" dt="2023-06-05T07:57:59.715" v="888" actId="47"/>
        <pc:sldMkLst>
          <pc:docMk/>
          <pc:sldMk cId="3449219013" sldId="356"/>
        </pc:sldMkLst>
      </pc:sldChg>
      <pc:sldChg chg="modSp mod">
        <pc:chgData name="Gerjan de Ruiter" userId="5d7c516b-9dcd-41a8-99d3-54425d29895b" providerId="ADAL" clId="{9C3FDA83-02E5-4FD5-9226-2F964F6CC3D5}" dt="2023-06-05T07:58:03.436" v="889" actId="20577"/>
        <pc:sldMkLst>
          <pc:docMk/>
          <pc:sldMk cId="2645222207" sldId="358"/>
        </pc:sldMkLst>
        <pc:spChg chg="mod">
          <ac:chgData name="Gerjan de Ruiter" userId="5d7c516b-9dcd-41a8-99d3-54425d29895b" providerId="ADAL" clId="{9C3FDA83-02E5-4FD5-9226-2F964F6CC3D5}" dt="2023-06-05T07:58:03.436" v="889" actId="20577"/>
          <ac:spMkLst>
            <pc:docMk/>
            <pc:sldMk cId="2645222207" sldId="358"/>
            <ac:spMk id="3" creationId="{3C700A5F-DB6D-BE70-29E4-7456F17084D4}"/>
          </ac:spMkLst>
        </pc:spChg>
      </pc:sldChg>
      <pc:sldChg chg="del">
        <pc:chgData name="Gerjan de Ruiter" userId="5d7c516b-9dcd-41a8-99d3-54425d29895b" providerId="ADAL" clId="{9C3FDA83-02E5-4FD5-9226-2F964F6CC3D5}" dt="2023-06-05T07:33:56.139" v="653" actId="47"/>
        <pc:sldMkLst>
          <pc:docMk/>
          <pc:sldMk cId="2675224728" sldId="359"/>
        </pc:sldMkLst>
      </pc:sldChg>
      <pc:sldChg chg="del">
        <pc:chgData name="Gerjan de Ruiter" userId="5d7c516b-9dcd-41a8-99d3-54425d29895b" providerId="ADAL" clId="{9C3FDA83-02E5-4FD5-9226-2F964F6CC3D5}" dt="2023-06-05T07:33:48.998" v="651" actId="47"/>
        <pc:sldMkLst>
          <pc:docMk/>
          <pc:sldMk cId="141468110" sldId="360"/>
        </pc:sldMkLst>
      </pc:sldChg>
      <pc:sldChg chg="del">
        <pc:chgData name="Gerjan de Ruiter" userId="5d7c516b-9dcd-41a8-99d3-54425d29895b" providerId="ADAL" clId="{9C3FDA83-02E5-4FD5-9226-2F964F6CC3D5}" dt="2023-06-05T07:33:46.888" v="650" actId="47"/>
        <pc:sldMkLst>
          <pc:docMk/>
          <pc:sldMk cId="2702696067" sldId="361"/>
        </pc:sldMkLst>
      </pc:sldChg>
      <pc:sldChg chg="del">
        <pc:chgData name="Gerjan de Ruiter" userId="5d7c516b-9dcd-41a8-99d3-54425d29895b" providerId="ADAL" clId="{9C3FDA83-02E5-4FD5-9226-2F964F6CC3D5}" dt="2023-06-05T07:49:24.131" v="775" actId="47"/>
        <pc:sldMkLst>
          <pc:docMk/>
          <pc:sldMk cId="3897333678" sldId="384"/>
        </pc:sldMkLst>
      </pc:sldChg>
      <pc:sldChg chg="del">
        <pc:chgData name="Gerjan de Ruiter" userId="5d7c516b-9dcd-41a8-99d3-54425d29895b" providerId="ADAL" clId="{9C3FDA83-02E5-4FD5-9226-2F964F6CC3D5}" dt="2023-06-05T07:49:22.755" v="774" actId="47"/>
        <pc:sldMkLst>
          <pc:docMk/>
          <pc:sldMk cId="956385433" sldId="388"/>
        </pc:sldMkLst>
      </pc:sldChg>
      <pc:sldChg chg="del">
        <pc:chgData name="Gerjan de Ruiter" userId="5d7c516b-9dcd-41a8-99d3-54425d29895b" providerId="ADAL" clId="{9C3FDA83-02E5-4FD5-9226-2F964F6CC3D5}" dt="2023-06-05T07:49:20.777" v="773" actId="47"/>
        <pc:sldMkLst>
          <pc:docMk/>
          <pc:sldMk cId="3230232504" sldId="389"/>
        </pc:sldMkLst>
      </pc:sldChg>
      <pc:sldChg chg="del">
        <pc:chgData name="Gerjan de Ruiter" userId="5d7c516b-9dcd-41a8-99d3-54425d29895b" providerId="ADAL" clId="{9C3FDA83-02E5-4FD5-9226-2F964F6CC3D5}" dt="2023-06-05T07:49:18.152" v="772" actId="47"/>
        <pc:sldMkLst>
          <pc:docMk/>
          <pc:sldMk cId="3877905756" sldId="390"/>
        </pc:sldMkLst>
      </pc:sldChg>
      <pc:sldChg chg="del">
        <pc:chgData name="Gerjan de Ruiter" userId="5d7c516b-9dcd-41a8-99d3-54425d29895b" providerId="ADAL" clId="{9C3FDA83-02E5-4FD5-9226-2F964F6CC3D5}" dt="2023-06-05T06:22:44.531" v="77" actId="47"/>
        <pc:sldMkLst>
          <pc:docMk/>
          <pc:sldMk cId="1090268189" sldId="391"/>
        </pc:sldMkLst>
      </pc:sldChg>
      <pc:sldChg chg="modSp mod modAnim modNotesTx">
        <pc:chgData name="Gerjan de Ruiter" userId="5d7c516b-9dcd-41a8-99d3-54425d29895b" providerId="ADAL" clId="{9C3FDA83-02E5-4FD5-9226-2F964F6CC3D5}" dt="2023-06-02T13:49:03.908" v="38"/>
        <pc:sldMkLst>
          <pc:docMk/>
          <pc:sldMk cId="841895786" sldId="392"/>
        </pc:sldMkLst>
        <pc:spChg chg="mod">
          <ac:chgData name="Gerjan de Ruiter" userId="5d7c516b-9dcd-41a8-99d3-54425d29895b" providerId="ADAL" clId="{9C3FDA83-02E5-4FD5-9226-2F964F6CC3D5}" dt="2023-06-02T13:48:06.669" v="32" actId="20577"/>
          <ac:spMkLst>
            <pc:docMk/>
            <pc:sldMk cId="841895786" sldId="392"/>
            <ac:spMk id="5" creationId="{21471426-52E4-F72E-9024-F69716D73D0F}"/>
          </ac:spMkLst>
        </pc:spChg>
        <pc:spChg chg="mod">
          <ac:chgData name="Gerjan de Ruiter" userId="5d7c516b-9dcd-41a8-99d3-54425d29895b" providerId="ADAL" clId="{9C3FDA83-02E5-4FD5-9226-2F964F6CC3D5}" dt="2023-06-02T13:48:13.454" v="36" actId="27636"/>
          <ac:spMkLst>
            <pc:docMk/>
            <pc:sldMk cId="841895786" sldId="392"/>
            <ac:spMk id="6" creationId="{EAF2D527-24D7-D6A9-6371-22A32D0824F6}"/>
          </ac:spMkLst>
        </pc:spChg>
      </pc:sldChg>
      <pc:sldChg chg="del">
        <pc:chgData name="Gerjan de Ruiter" userId="5d7c516b-9dcd-41a8-99d3-54425d29895b" providerId="ADAL" clId="{9C3FDA83-02E5-4FD5-9226-2F964F6CC3D5}" dt="2023-06-05T07:51:05.431" v="877" actId="47"/>
        <pc:sldMkLst>
          <pc:docMk/>
          <pc:sldMk cId="2204928937" sldId="393"/>
        </pc:sldMkLst>
      </pc:sldChg>
      <pc:sldChg chg="modSp add mod modAnim">
        <pc:chgData name="Gerjan de Ruiter" userId="5d7c516b-9dcd-41a8-99d3-54425d29895b" providerId="ADAL" clId="{9C3FDA83-02E5-4FD5-9226-2F964F6CC3D5}" dt="2023-06-02T13:49:19.659" v="76" actId="27636"/>
        <pc:sldMkLst>
          <pc:docMk/>
          <pc:sldMk cId="2174531468" sldId="394"/>
        </pc:sldMkLst>
        <pc:spChg chg="mod">
          <ac:chgData name="Gerjan de Ruiter" userId="5d7c516b-9dcd-41a8-99d3-54425d29895b" providerId="ADAL" clId="{9C3FDA83-02E5-4FD5-9226-2F964F6CC3D5}" dt="2023-06-02T13:49:13.168" v="72" actId="20577"/>
          <ac:spMkLst>
            <pc:docMk/>
            <pc:sldMk cId="2174531468" sldId="394"/>
            <ac:spMk id="5" creationId="{21471426-52E4-F72E-9024-F69716D73D0F}"/>
          </ac:spMkLst>
        </pc:spChg>
        <pc:spChg chg="mod">
          <ac:chgData name="Gerjan de Ruiter" userId="5d7c516b-9dcd-41a8-99d3-54425d29895b" providerId="ADAL" clId="{9C3FDA83-02E5-4FD5-9226-2F964F6CC3D5}" dt="2023-06-02T13:49:19.659" v="76" actId="27636"/>
          <ac:spMkLst>
            <pc:docMk/>
            <pc:sldMk cId="2174531468" sldId="394"/>
            <ac:spMk id="6" creationId="{EAF2D527-24D7-D6A9-6371-22A32D0824F6}"/>
          </ac:spMkLst>
        </pc:spChg>
      </pc:sldChg>
      <pc:sldChg chg="addSp delSp modSp new mod modClrScheme chgLayout modNotesTx">
        <pc:chgData name="Gerjan de Ruiter" userId="5d7c516b-9dcd-41a8-99d3-54425d29895b" providerId="ADAL" clId="{9C3FDA83-02E5-4FD5-9226-2F964F6CC3D5}" dt="2023-06-05T10:06:01.756" v="2548" actId="20577"/>
        <pc:sldMkLst>
          <pc:docMk/>
          <pc:sldMk cId="4232521587" sldId="395"/>
        </pc:sldMkLst>
        <pc:spChg chg="del">
          <ac:chgData name="Gerjan de Ruiter" userId="5d7c516b-9dcd-41a8-99d3-54425d29895b" providerId="ADAL" clId="{9C3FDA83-02E5-4FD5-9226-2F964F6CC3D5}" dt="2023-06-05T06:26:12.764" v="647" actId="26606"/>
          <ac:spMkLst>
            <pc:docMk/>
            <pc:sldMk cId="4232521587" sldId="395"/>
            <ac:spMk id="2" creationId="{9649E57F-4F57-0AE6-F6C8-59174C289B74}"/>
          </ac:spMkLst>
        </pc:spChg>
        <pc:spChg chg="del">
          <ac:chgData name="Gerjan de Ruiter" userId="5d7c516b-9dcd-41a8-99d3-54425d29895b" providerId="ADAL" clId="{9C3FDA83-02E5-4FD5-9226-2F964F6CC3D5}" dt="2023-06-05T06:26:12.764" v="647" actId="26606"/>
          <ac:spMkLst>
            <pc:docMk/>
            <pc:sldMk cId="4232521587" sldId="395"/>
            <ac:spMk id="3" creationId="{E082A4C6-33C4-0AEB-CA39-F808BAD45BD0}"/>
          </ac:spMkLst>
        </pc:spChg>
        <pc:spChg chg="del">
          <ac:chgData name="Gerjan de Ruiter" userId="5d7c516b-9dcd-41a8-99d3-54425d29895b" providerId="ADAL" clId="{9C3FDA83-02E5-4FD5-9226-2F964F6CC3D5}" dt="2023-06-05T06:26:04.785" v="646"/>
          <ac:spMkLst>
            <pc:docMk/>
            <pc:sldMk cId="4232521587" sldId="395"/>
            <ac:spMk id="4" creationId="{7D568A05-5890-5B44-7803-41DF66FAF445}"/>
          </ac:spMkLst>
        </pc:spChg>
        <pc:spChg chg="del">
          <ac:chgData name="Gerjan de Ruiter" userId="5d7c516b-9dcd-41a8-99d3-54425d29895b" providerId="ADAL" clId="{9C3FDA83-02E5-4FD5-9226-2F964F6CC3D5}" dt="2023-06-05T06:26:12.764" v="647" actId="26606"/>
          <ac:spMkLst>
            <pc:docMk/>
            <pc:sldMk cId="4232521587" sldId="395"/>
            <ac:spMk id="5" creationId="{F0ECAE85-1432-542C-79BC-A408C9BC7D6B}"/>
          </ac:spMkLst>
        </pc:spChg>
        <pc:spChg chg="add mod">
          <ac:chgData name="Gerjan de Ruiter" userId="5d7c516b-9dcd-41a8-99d3-54425d29895b" providerId="ADAL" clId="{9C3FDA83-02E5-4FD5-9226-2F964F6CC3D5}" dt="2023-06-05T08:52:24.284" v="2171" actId="790"/>
          <ac:spMkLst>
            <pc:docMk/>
            <pc:sldMk cId="4232521587" sldId="395"/>
            <ac:spMk id="1031" creationId="{AA8BAA88-91AC-3E84-1644-B9914CE4F51C}"/>
          </ac:spMkLst>
        </pc:spChg>
        <pc:spChg chg="add mod">
          <ac:chgData name="Gerjan de Ruiter" userId="5d7c516b-9dcd-41a8-99d3-54425d29895b" providerId="ADAL" clId="{9C3FDA83-02E5-4FD5-9226-2F964F6CC3D5}" dt="2023-06-05T08:52:58.306" v="2259" actId="20577"/>
          <ac:spMkLst>
            <pc:docMk/>
            <pc:sldMk cId="4232521587" sldId="395"/>
            <ac:spMk id="1033" creationId="{7CF9E523-84F3-91D8-8A15-B70602D2DBF9}"/>
          </ac:spMkLst>
        </pc:spChg>
        <pc:picChg chg="add mod">
          <ac:chgData name="Gerjan de Ruiter" userId="5d7c516b-9dcd-41a8-99d3-54425d29895b" providerId="ADAL" clId="{9C3FDA83-02E5-4FD5-9226-2F964F6CC3D5}" dt="2023-06-05T06:26:12.764" v="647" actId="26606"/>
          <ac:picMkLst>
            <pc:docMk/>
            <pc:sldMk cId="4232521587" sldId="395"/>
            <ac:picMk id="1026" creationId="{83CFB746-FBB6-7918-BFFE-6C7EA4CBFC1A}"/>
          </ac:picMkLst>
        </pc:picChg>
      </pc:sldChg>
      <pc:sldChg chg="add">
        <pc:chgData name="Gerjan de Ruiter" userId="5d7c516b-9dcd-41a8-99d3-54425d29895b" providerId="ADAL" clId="{9C3FDA83-02E5-4FD5-9226-2F964F6CC3D5}" dt="2023-06-05T07:33:39.604" v="648"/>
        <pc:sldMkLst>
          <pc:docMk/>
          <pc:sldMk cId="3854578001" sldId="396"/>
        </pc:sldMkLst>
      </pc:sldChg>
      <pc:sldChg chg="new del">
        <pc:chgData name="Gerjan de Ruiter" userId="5d7c516b-9dcd-41a8-99d3-54425d29895b" providerId="ADAL" clId="{9C3FDA83-02E5-4FD5-9226-2F964F6CC3D5}" dt="2023-06-05T07:38:39.669" v="658" actId="47"/>
        <pc:sldMkLst>
          <pc:docMk/>
          <pc:sldMk cId="1917334277" sldId="397"/>
        </pc:sldMkLst>
      </pc:sldChg>
      <pc:sldChg chg="addSp modSp add mod modAnim">
        <pc:chgData name="Gerjan de Ruiter" userId="5d7c516b-9dcd-41a8-99d3-54425d29895b" providerId="ADAL" clId="{9C3FDA83-02E5-4FD5-9226-2F964F6CC3D5}" dt="2023-06-05T07:49:44.884" v="781" actId="1076"/>
        <pc:sldMkLst>
          <pc:docMk/>
          <pc:sldMk cId="2618482707" sldId="398"/>
        </pc:sldMkLst>
        <pc:spChg chg="mod">
          <ac:chgData name="Gerjan de Ruiter" userId="5d7c516b-9dcd-41a8-99d3-54425d29895b" providerId="ADAL" clId="{9C3FDA83-02E5-4FD5-9226-2F964F6CC3D5}" dt="2023-06-05T07:49:08.518" v="769" actId="20577"/>
          <ac:spMkLst>
            <pc:docMk/>
            <pc:sldMk cId="2618482707" sldId="398"/>
            <ac:spMk id="5" creationId="{21471426-52E4-F72E-9024-F69716D73D0F}"/>
          </ac:spMkLst>
        </pc:spChg>
        <pc:spChg chg="mod">
          <ac:chgData name="Gerjan de Ruiter" userId="5d7c516b-9dcd-41a8-99d3-54425d29895b" providerId="ADAL" clId="{9C3FDA83-02E5-4FD5-9226-2F964F6CC3D5}" dt="2023-06-05T07:49:12.325" v="771" actId="20577"/>
          <ac:spMkLst>
            <pc:docMk/>
            <pc:sldMk cId="2618482707" sldId="398"/>
            <ac:spMk id="6" creationId="{EAF2D527-24D7-D6A9-6371-22A32D0824F6}"/>
          </ac:spMkLst>
        </pc:spChg>
        <pc:picChg chg="add mod">
          <ac:chgData name="Gerjan de Ruiter" userId="5d7c516b-9dcd-41a8-99d3-54425d29895b" providerId="ADAL" clId="{9C3FDA83-02E5-4FD5-9226-2F964F6CC3D5}" dt="2023-06-05T07:49:44.884" v="781" actId="1076"/>
          <ac:picMkLst>
            <pc:docMk/>
            <pc:sldMk cId="2618482707" sldId="398"/>
            <ac:picMk id="2" creationId="{BD8E82F0-A2AC-243E-E9CC-ECD3AC712ED1}"/>
          </ac:picMkLst>
        </pc:picChg>
      </pc:sldChg>
      <pc:sldChg chg="delSp modSp add mod modAnim">
        <pc:chgData name="Gerjan de Ruiter" userId="5d7c516b-9dcd-41a8-99d3-54425d29895b" providerId="ADAL" clId="{9C3FDA83-02E5-4FD5-9226-2F964F6CC3D5}" dt="2023-06-05T07:51:02.486" v="876"/>
        <pc:sldMkLst>
          <pc:docMk/>
          <pc:sldMk cId="3177920343" sldId="399"/>
        </pc:sldMkLst>
        <pc:spChg chg="mod">
          <ac:chgData name="Gerjan de Ruiter" userId="5d7c516b-9dcd-41a8-99d3-54425d29895b" providerId="ADAL" clId="{9C3FDA83-02E5-4FD5-9226-2F964F6CC3D5}" dt="2023-06-05T07:50:28.254" v="867" actId="14100"/>
          <ac:spMkLst>
            <pc:docMk/>
            <pc:sldMk cId="3177920343" sldId="399"/>
            <ac:spMk id="5" creationId="{21471426-52E4-F72E-9024-F69716D73D0F}"/>
          </ac:spMkLst>
        </pc:spChg>
        <pc:spChg chg="mod">
          <ac:chgData name="Gerjan de Ruiter" userId="5d7c516b-9dcd-41a8-99d3-54425d29895b" providerId="ADAL" clId="{9C3FDA83-02E5-4FD5-9226-2F964F6CC3D5}" dt="2023-06-05T07:50:38.594" v="870" actId="27636"/>
          <ac:spMkLst>
            <pc:docMk/>
            <pc:sldMk cId="3177920343" sldId="399"/>
            <ac:spMk id="6" creationId="{EAF2D527-24D7-D6A9-6371-22A32D0824F6}"/>
          </ac:spMkLst>
        </pc:spChg>
        <pc:picChg chg="del">
          <ac:chgData name="Gerjan de Ruiter" userId="5d7c516b-9dcd-41a8-99d3-54425d29895b" providerId="ADAL" clId="{9C3FDA83-02E5-4FD5-9226-2F964F6CC3D5}" dt="2023-06-05T07:50:30.089" v="868" actId="478"/>
          <ac:picMkLst>
            <pc:docMk/>
            <pc:sldMk cId="3177920343" sldId="399"/>
            <ac:picMk id="2" creationId="{BD8E82F0-A2AC-243E-E9CC-ECD3AC712ED1}"/>
          </ac:picMkLst>
        </pc:picChg>
      </pc:sldChg>
      <pc:sldChg chg="addSp delSp modSp new mod modClrScheme chgLayout modNotesTx">
        <pc:chgData name="Gerjan de Ruiter" userId="5d7c516b-9dcd-41a8-99d3-54425d29895b" providerId="ADAL" clId="{9C3FDA83-02E5-4FD5-9226-2F964F6CC3D5}" dt="2023-06-05T11:46:59.459" v="3616" actId="20577"/>
        <pc:sldMkLst>
          <pc:docMk/>
          <pc:sldMk cId="477144971" sldId="400"/>
        </pc:sldMkLst>
        <pc:spChg chg="del mod ord">
          <ac:chgData name="Gerjan de Ruiter" userId="5d7c516b-9dcd-41a8-99d3-54425d29895b" providerId="ADAL" clId="{9C3FDA83-02E5-4FD5-9226-2F964F6CC3D5}" dt="2023-06-05T10:00:11.731" v="2261" actId="700"/>
          <ac:spMkLst>
            <pc:docMk/>
            <pc:sldMk cId="477144971" sldId="400"/>
            <ac:spMk id="2" creationId="{A1D0BFEA-42F2-E7CF-0A42-D8018B8CB0FD}"/>
          </ac:spMkLst>
        </pc:spChg>
        <pc:spChg chg="del mod ord">
          <ac:chgData name="Gerjan de Ruiter" userId="5d7c516b-9dcd-41a8-99d3-54425d29895b" providerId="ADAL" clId="{9C3FDA83-02E5-4FD5-9226-2F964F6CC3D5}" dt="2023-06-05T10:00:11.731" v="2261" actId="700"/>
          <ac:spMkLst>
            <pc:docMk/>
            <pc:sldMk cId="477144971" sldId="400"/>
            <ac:spMk id="3" creationId="{A83C468D-B393-1860-BF74-54D977D11FEA}"/>
          </ac:spMkLst>
        </pc:spChg>
        <pc:spChg chg="del mod ord">
          <ac:chgData name="Gerjan de Ruiter" userId="5d7c516b-9dcd-41a8-99d3-54425d29895b" providerId="ADAL" clId="{9C3FDA83-02E5-4FD5-9226-2F964F6CC3D5}" dt="2023-06-05T10:00:11.731" v="2261" actId="700"/>
          <ac:spMkLst>
            <pc:docMk/>
            <pc:sldMk cId="477144971" sldId="400"/>
            <ac:spMk id="4" creationId="{CE9A0D4B-ABDA-A094-2335-B337569B2529}"/>
          </ac:spMkLst>
        </pc:spChg>
        <pc:spChg chg="add mod ord">
          <ac:chgData name="Gerjan de Ruiter" userId="5d7c516b-9dcd-41a8-99d3-54425d29895b" providerId="ADAL" clId="{9C3FDA83-02E5-4FD5-9226-2F964F6CC3D5}" dt="2023-06-05T11:03:49.460" v="3011" actId="26606"/>
          <ac:spMkLst>
            <pc:docMk/>
            <pc:sldMk cId="477144971" sldId="400"/>
            <ac:spMk id="5" creationId="{1BE6030A-3C86-51E1-8F56-6633532E2219}"/>
          </ac:spMkLst>
        </pc:spChg>
        <pc:spChg chg="add mod ord">
          <ac:chgData name="Gerjan de Ruiter" userId="5d7c516b-9dcd-41a8-99d3-54425d29895b" providerId="ADAL" clId="{9C3FDA83-02E5-4FD5-9226-2F964F6CC3D5}" dt="2023-06-05T11:46:59.459" v="3616" actId="20577"/>
          <ac:spMkLst>
            <pc:docMk/>
            <pc:sldMk cId="477144971" sldId="400"/>
            <ac:spMk id="6" creationId="{0FD0E4BA-19F8-10DB-3B06-D61836398EE8}"/>
          </ac:spMkLst>
        </pc:spChg>
        <pc:spChg chg="add del mod ord">
          <ac:chgData name="Gerjan de Ruiter" userId="5d7c516b-9dcd-41a8-99d3-54425d29895b" providerId="ADAL" clId="{9C3FDA83-02E5-4FD5-9226-2F964F6CC3D5}" dt="2023-06-05T11:03:43.908" v="3010"/>
          <ac:spMkLst>
            <pc:docMk/>
            <pc:sldMk cId="477144971" sldId="400"/>
            <ac:spMk id="7" creationId="{2DA0E813-89B6-B7BC-446A-1B4F8F43E8FF}"/>
          </ac:spMkLst>
        </pc:spChg>
        <pc:spChg chg="add del mod ord">
          <ac:chgData name="Gerjan de Ruiter" userId="5d7c516b-9dcd-41a8-99d3-54425d29895b" providerId="ADAL" clId="{9C3FDA83-02E5-4FD5-9226-2F964F6CC3D5}" dt="2023-06-05T11:03:49.460" v="3011" actId="26606"/>
          <ac:spMkLst>
            <pc:docMk/>
            <pc:sldMk cId="477144971" sldId="400"/>
            <ac:spMk id="8" creationId="{090A20FD-5B35-F930-402B-1C8078A2CFBB}"/>
          </ac:spMkLst>
        </pc:spChg>
        <pc:spChg chg="add del mod ord">
          <ac:chgData name="Gerjan de Ruiter" userId="5d7c516b-9dcd-41a8-99d3-54425d29895b" providerId="ADAL" clId="{9C3FDA83-02E5-4FD5-9226-2F964F6CC3D5}" dt="2023-06-05T11:03:49.460" v="3011" actId="26606"/>
          <ac:spMkLst>
            <pc:docMk/>
            <pc:sldMk cId="477144971" sldId="400"/>
            <ac:spMk id="9" creationId="{626DDBDE-D7CB-C68D-3646-CEC08FA91336}"/>
          </ac:spMkLst>
        </pc:spChg>
        <pc:picChg chg="add mod">
          <ac:chgData name="Gerjan de Ruiter" userId="5d7c516b-9dcd-41a8-99d3-54425d29895b" providerId="ADAL" clId="{9C3FDA83-02E5-4FD5-9226-2F964F6CC3D5}" dt="2023-06-05T11:03:49.460" v="3011" actId="26606"/>
          <ac:picMkLst>
            <pc:docMk/>
            <pc:sldMk cId="477144971" sldId="400"/>
            <ac:picMk id="2050" creationId="{5EC69391-9316-6ED2-3593-FE527FFB48F0}"/>
          </ac:picMkLst>
        </pc:picChg>
      </pc:sldChg>
      <pc:sldChg chg="addSp delSp modSp new del mod modNotesTx">
        <pc:chgData name="Gerjan de Ruiter" userId="5d7c516b-9dcd-41a8-99d3-54425d29895b" providerId="ADAL" clId="{9C3FDA83-02E5-4FD5-9226-2F964F6CC3D5}" dt="2023-06-05T08:21:06.386" v="1916" actId="47"/>
        <pc:sldMkLst>
          <pc:docMk/>
          <pc:sldMk cId="1223376705" sldId="400"/>
        </pc:sldMkLst>
        <pc:spChg chg="mod">
          <ac:chgData name="Gerjan de Ruiter" userId="5d7c516b-9dcd-41a8-99d3-54425d29895b" providerId="ADAL" clId="{9C3FDA83-02E5-4FD5-9226-2F964F6CC3D5}" dt="2023-06-05T08:13:49.192" v="1697" actId="20577"/>
          <ac:spMkLst>
            <pc:docMk/>
            <pc:sldMk cId="1223376705" sldId="400"/>
            <ac:spMk id="2" creationId="{6F8E6B38-C1BC-C255-F4EC-A8EA9C0E1D24}"/>
          </ac:spMkLst>
        </pc:spChg>
        <pc:spChg chg="del">
          <ac:chgData name="Gerjan de Ruiter" userId="5d7c516b-9dcd-41a8-99d3-54425d29895b" providerId="ADAL" clId="{9C3FDA83-02E5-4FD5-9226-2F964F6CC3D5}" dt="2023-06-05T08:05:32.862" v="952" actId="1032"/>
          <ac:spMkLst>
            <pc:docMk/>
            <pc:sldMk cId="1223376705" sldId="400"/>
            <ac:spMk id="3" creationId="{D6BF3A8F-BEAC-943B-DBA3-E561E85A1A58}"/>
          </ac:spMkLst>
        </pc:spChg>
        <pc:spChg chg="del">
          <ac:chgData name="Gerjan de Ruiter" userId="5d7c516b-9dcd-41a8-99d3-54425d29895b" providerId="ADAL" clId="{9C3FDA83-02E5-4FD5-9226-2F964F6CC3D5}" dt="2023-06-05T08:05:36.034" v="953" actId="478"/>
          <ac:spMkLst>
            <pc:docMk/>
            <pc:sldMk cId="1223376705" sldId="400"/>
            <ac:spMk id="4" creationId="{CC1A90BC-8AEA-FFAE-D2E6-513E00EB887D}"/>
          </ac:spMkLst>
        </pc:spChg>
        <pc:graphicFrameChg chg="add mod modGraphic">
          <ac:chgData name="Gerjan de Ruiter" userId="5d7c516b-9dcd-41a8-99d3-54425d29895b" providerId="ADAL" clId="{9C3FDA83-02E5-4FD5-9226-2F964F6CC3D5}" dt="2023-06-05T08:14:16.357" v="1710" actId="20577"/>
          <ac:graphicFrameMkLst>
            <pc:docMk/>
            <pc:sldMk cId="1223376705" sldId="400"/>
            <ac:graphicFrameMk id="5" creationId="{6E12CA53-C538-F74E-4A9E-E74070543D8D}"/>
          </ac:graphicFrameMkLst>
        </pc:graphicFrameChg>
      </pc:sldChg>
      <pc:sldChg chg="add del">
        <pc:chgData name="Gerjan de Ruiter" userId="5d7c516b-9dcd-41a8-99d3-54425d29895b" providerId="ADAL" clId="{9C3FDA83-02E5-4FD5-9226-2F964F6CC3D5}" dt="2023-06-05T08:45:04.402" v="1967" actId="47"/>
        <pc:sldMkLst>
          <pc:docMk/>
          <pc:sldMk cId="3459957985" sldId="400"/>
        </pc:sldMkLst>
      </pc:sldChg>
      <pc:sldChg chg="addSp delSp modSp add mod modNotesTx">
        <pc:chgData name="Gerjan de Ruiter" userId="5d7c516b-9dcd-41a8-99d3-54425d29895b" providerId="ADAL" clId="{9C3FDA83-02E5-4FD5-9226-2F964F6CC3D5}" dt="2023-06-05T11:06:14.730" v="3198" actId="478"/>
        <pc:sldMkLst>
          <pc:docMk/>
          <pc:sldMk cId="3141114693" sldId="401"/>
        </pc:sldMkLst>
        <pc:spChg chg="add del mod">
          <ac:chgData name="Gerjan de Ruiter" userId="5d7c516b-9dcd-41a8-99d3-54425d29895b" providerId="ADAL" clId="{9C3FDA83-02E5-4FD5-9226-2F964F6CC3D5}" dt="2023-06-05T11:04:26.162" v="3013"/>
          <ac:spMkLst>
            <pc:docMk/>
            <pc:sldMk cId="3141114693" sldId="401"/>
            <ac:spMk id="2" creationId="{C621262A-ABF2-3531-F5BB-B0995774CCBD}"/>
          </ac:spMkLst>
        </pc:spChg>
        <pc:spChg chg="add del mod">
          <ac:chgData name="Gerjan de Ruiter" userId="5d7c516b-9dcd-41a8-99d3-54425d29895b" providerId="ADAL" clId="{9C3FDA83-02E5-4FD5-9226-2F964F6CC3D5}" dt="2023-06-05T11:04:32.739" v="3015"/>
          <ac:spMkLst>
            <pc:docMk/>
            <pc:sldMk cId="3141114693" sldId="401"/>
            <ac:spMk id="3" creationId="{DCD0CE9A-5FB0-D6B7-F1E9-F33CB200C694}"/>
          </ac:spMkLst>
        </pc:spChg>
        <pc:spChg chg="mod">
          <ac:chgData name="Gerjan de Ruiter" userId="5d7c516b-9dcd-41a8-99d3-54425d29895b" providerId="ADAL" clId="{9C3FDA83-02E5-4FD5-9226-2F964F6CC3D5}" dt="2023-06-05T10:15:13.110" v="2931" actId="20577"/>
          <ac:spMkLst>
            <pc:docMk/>
            <pc:sldMk cId="3141114693" sldId="401"/>
            <ac:spMk id="6" creationId="{0FD0E4BA-19F8-10DB-3B06-D61836398EE8}"/>
          </ac:spMkLst>
        </pc:spChg>
        <pc:spChg chg="add del">
          <ac:chgData name="Gerjan de Ruiter" userId="5d7c516b-9dcd-41a8-99d3-54425d29895b" providerId="ADAL" clId="{9C3FDA83-02E5-4FD5-9226-2F964F6CC3D5}" dt="2023-06-05T11:04:38.335" v="3016" actId="22"/>
          <ac:spMkLst>
            <pc:docMk/>
            <pc:sldMk cId="3141114693" sldId="401"/>
            <ac:spMk id="7" creationId="{2DA0E813-89B6-B7BC-446A-1B4F8F43E8FF}"/>
          </ac:spMkLst>
        </pc:spChg>
        <pc:spChg chg="del mod">
          <ac:chgData name="Gerjan de Ruiter" userId="5d7c516b-9dcd-41a8-99d3-54425d29895b" providerId="ADAL" clId="{9C3FDA83-02E5-4FD5-9226-2F964F6CC3D5}" dt="2023-06-05T11:06:14.730" v="3198" actId="478"/>
          <ac:spMkLst>
            <pc:docMk/>
            <pc:sldMk cId="3141114693" sldId="401"/>
            <ac:spMk id="8" creationId="{090A20FD-5B35-F930-402B-1C8078A2CFBB}"/>
          </ac:spMkLst>
        </pc:spChg>
        <pc:spChg chg="del">
          <ac:chgData name="Gerjan de Ruiter" userId="5d7c516b-9dcd-41a8-99d3-54425d29895b" providerId="ADAL" clId="{9C3FDA83-02E5-4FD5-9226-2F964F6CC3D5}" dt="2023-06-05T11:05:35.965" v="3025"/>
          <ac:spMkLst>
            <pc:docMk/>
            <pc:sldMk cId="3141114693" sldId="401"/>
            <ac:spMk id="9" creationId="{626DDBDE-D7CB-C68D-3646-CEC08FA91336}"/>
          </ac:spMkLst>
        </pc:spChg>
        <pc:picChg chg="add mod ord modCrop">
          <ac:chgData name="Gerjan de Ruiter" userId="5d7c516b-9dcd-41a8-99d3-54425d29895b" providerId="ADAL" clId="{9C3FDA83-02E5-4FD5-9226-2F964F6CC3D5}" dt="2023-06-05T11:05:10.793" v="3024" actId="18131"/>
          <ac:picMkLst>
            <pc:docMk/>
            <pc:sldMk cId="3141114693" sldId="401"/>
            <ac:picMk id="10" creationId="{2B89F8AF-7497-DCAD-59AB-B87F1DE80F1A}"/>
          </ac:picMkLst>
        </pc:picChg>
        <pc:picChg chg="add mod">
          <ac:chgData name="Gerjan de Ruiter" userId="5d7c516b-9dcd-41a8-99d3-54425d29895b" providerId="ADAL" clId="{9C3FDA83-02E5-4FD5-9226-2F964F6CC3D5}" dt="2023-06-05T11:05:35.965" v="3025"/>
          <ac:picMkLst>
            <pc:docMk/>
            <pc:sldMk cId="3141114693" sldId="401"/>
            <ac:picMk id="3078" creationId="{6D234D9E-8773-5727-03FE-FB0979B0BB33}"/>
          </ac:picMkLst>
        </pc:picChg>
      </pc:sldChg>
      <pc:sldChg chg="modSp add del mod modNotesTx">
        <pc:chgData name="Gerjan de Ruiter" userId="5d7c516b-9dcd-41a8-99d3-54425d29895b" providerId="ADAL" clId="{9C3FDA83-02E5-4FD5-9226-2F964F6CC3D5}" dt="2023-06-05T10:13:54.195" v="2810" actId="2696"/>
        <pc:sldMkLst>
          <pc:docMk/>
          <pc:sldMk cId="2184562802" sldId="402"/>
        </pc:sldMkLst>
        <pc:spChg chg="mod">
          <ac:chgData name="Gerjan de Ruiter" userId="5d7c516b-9dcd-41a8-99d3-54425d29895b" providerId="ADAL" clId="{9C3FDA83-02E5-4FD5-9226-2F964F6CC3D5}" dt="2023-06-05T10:12:31.191" v="2740" actId="20577"/>
          <ac:spMkLst>
            <pc:docMk/>
            <pc:sldMk cId="2184562802" sldId="402"/>
            <ac:spMk id="6" creationId="{0FD0E4BA-19F8-10DB-3B06-D61836398EE8}"/>
          </ac:spMkLst>
        </pc:spChg>
      </pc:sldChg>
      <pc:sldChg chg="add del">
        <pc:chgData name="Gerjan de Ruiter" userId="5d7c516b-9dcd-41a8-99d3-54425d29895b" providerId="ADAL" clId="{9C3FDA83-02E5-4FD5-9226-2F964F6CC3D5}" dt="2023-06-05T10:14:10.034" v="2814" actId="47"/>
        <pc:sldMkLst>
          <pc:docMk/>
          <pc:sldMk cId="2999980236" sldId="402"/>
        </pc:sldMkLst>
      </pc:sldChg>
      <pc:sldChg chg="addSp delSp modSp add mod modNotesTx">
        <pc:chgData name="Gerjan de Ruiter" userId="5d7c516b-9dcd-41a8-99d3-54425d29895b" providerId="ADAL" clId="{9C3FDA83-02E5-4FD5-9226-2F964F6CC3D5}" dt="2023-06-05T11:22:32.516" v="3241"/>
        <pc:sldMkLst>
          <pc:docMk/>
          <pc:sldMk cId="218394935" sldId="403"/>
        </pc:sldMkLst>
        <pc:spChg chg="add del mod">
          <ac:chgData name="Gerjan de Ruiter" userId="5d7c516b-9dcd-41a8-99d3-54425d29895b" providerId="ADAL" clId="{9C3FDA83-02E5-4FD5-9226-2F964F6CC3D5}" dt="2023-06-05T11:11:04.366" v="3238"/>
          <ac:spMkLst>
            <pc:docMk/>
            <pc:sldMk cId="218394935" sldId="403"/>
            <ac:spMk id="2" creationId="{D675C253-F8E7-A6FF-1E1C-7CFB9AC8C775}"/>
          </ac:spMkLst>
        </pc:spChg>
        <pc:spChg chg="add del mod">
          <ac:chgData name="Gerjan de Ruiter" userId="5d7c516b-9dcd-41a8-99d3-54425d29895b" providerId="ADAL" clId="{9C3FDA83-02E5-4FD5-9226-2F964F6CC3D5}" dt="2023-06-05T11:22:32.516" v="3241"/>
          <ac:spMkLst>
            <pc:docMk/>
            <pc:sldMk cId="218394935" sldId="403"/>
            <ac:spMk id="3" creationId="{4562D921-973D-17C2-F0A0-3D34A28E48CE}"/>
          </ac:spMkLst>
        </pc:spChg>
        <pc:spChg chg="mod">
          <ac:chgData name="Gerjan de Ruiter" userId="5d7c516b-9dcd-41a8-99d3-54425d29895b" providerId="ADAL" clId="{9C3FDA83-02E5-4FD5-9226-2F964F6CC3D5}" dt="2023-06-05T11:09:57.688" v="3235" actId="20577"/>
          <ac:spMkLst>
            <pc:docMk/>
            <pc:sldMk cId="218394935" sldId="403"/>
            <ac:spMk id="6" creationId="{0FD0E4BA-19F8-10DB-3B06-D61836398EE8}"/>
          </ac:spMkLst>
        </pc:spChg>
        <pc:spChg chg="del">
          <ac:chgData name="Gerjan de Ruiter" userId="5d7c516b-9dcd-41a8-99d3-54425d29895b" providerId="ADAL" clId="{9C3FDA83-02E5-4FD5-9226-2F964F6CC3D5}" dt="2023-06-05T11:10:34.760" v="3236"/>
          <ac:spMkLst>
            <pc:docMk/>
            <pc:sldMk cId="218394935" sldId="403"/>
            <ac:spMk id="7" creationId="{2DA0E813-89B6-B7BC-446A-1B4F8F43E8FF}"/>
          </ac:spMkLst>
        </pc:spChg>
        <pc:spChg chg="add del">
          <ac:chgData name="Gerjan de Ruiter" userId="5d7c516b-9dcd-41a8-99d3-54425d29895b" providerId="ADAL" clId="{9C3FDA83-02E5-4FD5-9226-2F964F6CC3D5}" dt="2023-06-05T11:13:51.765" v="3239"/>
          <ac:spMkLst>
            <pc:docMk/>
            <pc:sldMk cId="218394935" sldId="403"/>
            <ac:spMk id="9" creationId="{626DDBDE-D7CB-C68D-3646-CEC08FA91336}"/>
          </ac:spMkLst>
        </pc:spChg>
        <pc:picChg chg="add del mod">
          <ac:chgData name="Gerjan de Ruiter" userId="5d7c516b-9dcd-41a8-99d3-54425d29895b" providerId="ADAL" clId="{9C3FDA83-02E5-4FD5-9226-2F964F6CC3D5}" dt="2023-06-05T11:22:30.762" v="3240" actId="478"/>
          <ac:picMkLst>
            <pc:docMk/>
            <pc:sldMk cId="218394935" sldId="403"/>
            <ac:picMk id="4098" creationId="{58724BA4-06F4-17D7-2E95-B2791E22DB25}"/>
          </ac:picMkLst>
        </pc:picChg>
        <pc:picChg chg="add mod">
          <ac:chgData name="Gerjan de Ruiter" userId="5d7c516b-9dcd-41a8-99d3-54425d29895b" providerId="ADAL" clId="{9C3FDA83-02E5-4FD5-9226-2F964F6CC3D5}" dt="2023-06-05T11:13:51.765" v="3239"/>
          <ac:picMkLst>
            <pc:docMk/>
            <pc:sldMk cId="218394935" sldId="403"/>
            <ac:picMk id="4102" creationId="{F4A3318D-FD3F-AC96-0E2A-D4B375ACC95A}"/>
          </ac:picMkLst>
        </pc:picChg>
        <pc:picChg chg="add mod">
          <ac:chgData name="Gerjan de Ruiter" userId="5d7c516b-9dcd-41a8-99d3-54425d29895b" providerId="ADAL" clId="{9C3FDA83-02E5-4FD5-9226-2F964F6CC3D5}" dt="2023-06-05T11:22:32.516" v="3241"/>
          <ac:picMkLst>
            <pc:docMk/>
            <pc:sldMk cId="218394935" sldId="403"/>
            <ac:picMk id="4104" creationId="{518FC4B7-AAD7-1490-09EA-58CF42BA09F3}"/>
          </ac:picMkLst>
        </pc:picChg>
      </pc:sldChg>
      <pc:sldChg chg="addSp delSp modSp new mod modClrScheme chgLayout">
        <pc:chgData name="Gerjan de Ruiter" userId="5d7c516b-9dcd-41a8-99d3-54425d29895b" providerId="ADAL" clId="{9C3FDA83-02E5-4FD5-9226-2F964F6CC3D5}" dt="2023-06-05T11:47:12.760" v="3617" actId="5793"/>
        <pc:sldMkLst>
          <pc:docMk/>
          <pc:sldMk cId="2271319139" sldId="404"/>
        </pc:sldMkLst>
        <pc:spChg chg="del mod ord">
          <ac:chgData name="Gerjan de Ruiter" userId="5d7c516b-9dcd-41a8-99d3-54425d29895b" providerId="ADAL" clId="{9C3FDA83-02E5-4FD5-9226-2F964F6CC3D5}" dt="2023-06-05T11:40:45.886" v="3243" actId="700"/>
          <ac:spMkLst>
            <pc:docMk/>
            <pc:sldMk cId="2271319139" sldId="404"/>
            <ac:spMk id="2" creationId="{C1238762-CC53-7039-8BC1-81C6323D11B0}"/>
          </ac:spMkLst>
        </pc:spChg>
        <pc:spChg chg="del mod ord">
          <ac:chgData name="Gerjan de Ruiter" userId="5d7c516b-9dcd-41a8-99d3-54425d29895b" providerId="ADAL" clId="{9C3FDA83-02E5-4FD5-9226-2F964F6CC3D5}" dt="2023-06-05T11:40:45.886" v="3243" actId="700"/>
          <ac:spMkLst>
            <pc:docMk/>
            <pc:sldMk cId="2271319139" sldId="404"/>
            <ac:spMk id="3" creationId="{996ACE1C-C18C-C12E-FAF1-05003778B8CC}"/>
          </ac:spMkLst>
        </pc:spChg>
        <pc:spChg chg="del mod ord">
          <ac:chgData name="Gerjan de Ruiter" userId="5d7c516b-9dcd-41a8-99d3-54425d29895b" providerId="ADAL" clId="{9C3FDA83-02E5-4FD5-9226-2F964F6CC3D5}" dt="2023-06-05T11:40:45.886" v="3243" actId="700"/>
          <ac:spMkLst>
            <pc:docMk/>
            <pc:sldMk cId="2271319139" sldId="404"/>
            <ac:spMk id="4" creationId="{A5B2F17A-FC71-D1D4-1C51-22E30CD512E4}"/>
          </ac:spMkLst>
        </pc:spChg>
        <pc:spChg chg="del mod ord">
          <ac:chgData name="Gerjan de Ruiter" userId="5d7c516b-9dcd-41a8-99d3-54425d29895b" providerId="ADAL" clId="{9C3FDA83-02E5-4FD5-9226-2F964F6CC3D5}" dt="2023-06-05T11:40:45.886" v="3243" actId="700"/>
          <ac:spMkLst>
            <pc:docMk/>
            <pc:sldMk cId="2271319139" sldId="404"/>
            <ac:spMk id="5" creationId="{6F035F54-5605-A489-DC75-48ADFB18BB99}"/>
          </ac:spMkLst>
        </pc:spChg>
        <pc:spChg chg="del">
          <ac:chgData name="Gerjan de Ruiter" userId="5d7c516b-9dcd-41a8-99d3-54425d29895b" providerId="ADAL" clId="{9C3FDA83-02E5-4FD5-9226-2F964F6CC3D5}" dt="2023-06-05T11:40:45.886" v="3243" actId="700"/>
          <ac:spMkLst>
            <pc:docMk/>
            <pc:sldMk cId="2271319139" sldId="404"/>
            <ac:spMk id="6" creationId="{19B24507-75EB-CEB3-17C8-0D5B449A3A85}"/>
          </ac:spMkLst>
        </pc:spChg>
        <pc:spChg chg="add mod ord">
          <ac:chgData name="Gerjan de Ruiter" userId="5d7c516b-9dcd-41a8-99d3-54425d29895b" providerId="ADAL" clId="{9C3FDA83-02E5-4FD5-9226-2F964F6CC3D5}" dt="2023-06-05T11:44:52.564" v="3474" actId="26606"/>
          <ac:spMkLst>
            <pc:docMk/>
            <pc:sldMk cId="2271319139" sldId="404"/>
            <ac:spMk id="7" creationId="{3E9BE998-BDA1-692C-FFC6-D3FBDEBC859B}"/>
          </ac:spMkLst>
        </pc:spChg>
        <pc:spChg chg="add mod ord">
          <ac:chgData name="Gerjan de Ruiter" userId="5d7c516b-9dcd-41a8-99d3-54425d29895b" providerId="ADAL" clId="{9C3FDA83-02E5-4FD5-9226-2F964F6CC3D5}" dt="2023-06-05T11:47:12.760" v="3617" actId="5793"/>
          <ac:spMkLst>
            <pc:docMk/>
            <pc:sldMk cId="2271319139" sldId="404"/>
            <ac:spMk id="8" creationId="{5722D10E-5A61-043C-5DAD-7D22017BE5D8}"/>
          </ac:spMkLst>
        </pc:spChg>
        <pc:spChg chg="add del mod ord">
          <ac:chgData name="Gerjan de Ruiter" userId="5d7c516b-9dcd-41a8-99d3-54425d29895b" providerId="ADAL" clId="{9C3FDA83-02E5-4FD5-9226-2F964F6CC3D5}" dt="2023-06-05T11:44:49.323" v="3473"/>
          <ac:spMkLst>
            <pc:docMk/>
            <pc:sldMk cId="2271319139" sldId="404"/>
            <ac:spMk id="9" creationId="{0F946A12-6729-84EA-0C34-69794FFF8226}"/>
          </ac:spMkLst>
        </pc:spChg>
        <pc:spChg chg="add del mod ord">
          <ac:chgData name="Gerjan de Ruiter" userId="5d7c516b-9dcd-41a8-99d3-54425d29895b" providerId="ADAL" clId="{9C3FDA83-02E5-4FD5-9226-2F964F6CC3D5}" dt="2023-06-05T11:44:52.564" v="3474" actId="26606"/>
          <ac:spMkLst>
            <pc:docMk/>
            <pc:sldMk cId="2271319139" sldId="404"/>
            <ac:spMk id="10" creationId="{E0ABABF3-1A47-0142-2BE1-3CFFA98AF40D}"/>
          </ac:spMkLst>
        </pc:spChg>
        <pc:picChg chg="add mod">
          <ac:chgData name="Gerjan de Ruiter" userId="5d7c516b-9dcd-41a8-99d3-54425d29895b" providerId="ADAL" clId="{9C3FDA83-02E5-4FD5-9226-2F964F6CC3D5}" dt="2023-06-05T11:44:56.520" v="3476" actId="14100"/>
          <ac:picMkLst>
            <pc:docMk/>
            <pc:sldMk cId="2271319139" sldId="404"/>
            <ac:picMk id="11" creationId="{34FEF6B9-3068-C276-9171-2B61DC864AA0}"/>
          </ac:picMkLst>
        </pc:picChg>
      </pc:sldChg>
      <pc:sldChg chg="modSp add mod modAnim">
        <pc:chgData name="Gerjan de Ruiter" userId="5d7c516b-9dcd-41a8-99d3-54425d29895b" providerId="ADAL" clId="{9C3FDA83-02E5-4FD5-9226-2F964F6CC3D5}" dt="2023-06-05T11:50:15.866" v="3838"/>
        <pc:sldMkLst>
          <pc:docMk/>
          <pc:sldMk cId="4150763703" sldId="405"/>
        </pc:sldMkLst>
        <pc:spChg chg="mod">
          <ac:chgData name="Gerjan de Ruiter" userId="5d7c516b-9dcd-41a8-99d3-54425d29895b" providerId="ADAL" clId="{9C3FDA83-02E5-4FD5-9226-2F964F6CC3D5}" dt="2023-06-05T11:48:55.871" v="3837" actId="20577"/>
          <ac:spMkLst>
            <pc:docMk/>
            <pc:sldMk cId="4150763703" sldId="405"/>
            <ac:spMk id="8" creationId="{5722D10E-5A61-043C-5DAD-7D22017BE5D8}"/>
          </ac:spMkLst>
        </pc:spChg>
      </pc:sldChg>
      <pc:sldMasterChg chg="delSldLayout">
        <pc:chgData name="Gerjan de Ruiter" userId="5d7c516b-9dcd-41a8-99d3-54425d29895b" providerId="ADAL" clId="{9C3FDA83-02E5-4FD5-9226-2F964F6CC3D5}" dt="2023-06-05T08:44:00.551" v="1963" actId="2696"/>
        <pc:sldMasterMkLst>
          <pc:docMk/>
          <pc:sldMasterMk cId="997588269" sldId="2147483660"/>
        </pc:sldMasterMkLst>
        <pc:sldLayoutChg chg="del">
          <pc:chgData name="Gerjan de Ruiter" userId="5d7c516b-9dcd-41a8-99d3-54425d29895b" providerId="ADAL" clId="{9C3FDA83-02E5-4FD5-9226-2F964F6CC3D5}" dt="2023-06-05T07:51:14.799" v="885" actId="47"/>
          <pc:sldLayoutMkLst>
            <pc:docMk/>
            <pc:sldMasterMk cId="997588269" sldId="2147483660"/>
            <pc:sldLayoutMk cId="2832878178" sldId="2147483691"/>
          </pc:sldLayoutMkLst>
        </pc:sldLayoutChg>
        <pc:sldLayoutChg chg="del">
          <pc:chgData name="Gerjan de Ruiter" userId="5d7c516b-9dcd-41a8-99d3-54425d29895b" providerId="ADAL" clId="{9C3FDA83-02E5-4FD5-9226-2F964F6CC3D5}" dt="2023-06-05T08:44:00.551" v="1963" actId="2696"/>
          <pc:sldLayoutMkLst>
            <pc:docMk/>
            <pc:sldMasterMk cId="997588269" sldId="2147483660"/>
            <pc:sldLayoutMk cId="2655200629" sldId="2147483693"/>
          </pc:sldLayoutMkLst>
        </pc:sldLayoutChg>
      </pc:sldMasterChg>
    </pc:docChg>
  </pc:docChgLst>
  <pc:docChgLst>
    <pc:chgData name="Gerjan de Ruiter" userId="5d7c516b-9dcd-41a8-99d3-54425d29895b" providerId="ADAL" clId="{9A69C870-FE6F-4D35-8F90-88FB46F9D8BD}"/>
    <pc:docChg chg="custSel addSld delSld modSld sldOrd">
      <pc:chgData name="Gerjan de Ruiter" userId="5d7c516b-9dcd-41a8-99d3-54425d29895b" providerId="ADAL" clId="{9A69C870-FE6F-4D35-8F90-88FB46F9D8BD}" dt="2024-06-11T08:04:34.614" v="12" actId="1076"/>
      <pc:docMkLst>
        <pc:docMk/>
      </pc:docMkLst>
      <pc:sldChg chg="del">
        <pc:chgData name="Gerjan de Ruiter" userId="5d7c516b-9dcd-41a8-99d3-54425d29895b" providerId="ADAL" clId="{9A69C870-FE6F-4D35-8F90-88FB46F9D8BD}" dt="2024-06-11T08:04:27.724" v="11" actId="47"/>
        <pc:sldMkLst>
          <pc:docMk/>
          <pc:sldMk cId="1427658719" sldId="274"/>
        </pc:sldMkLst>
      </pc:sldChg>
      <pc:sldChg chg="del">
        <pc:chgData name="Gerjan de Ruiter" userId="5d7c516b-9dcd-41a8-99d3-54425d29895b" providerId="ADAL" clId="{9A69C870-FE6F-4D35-8F90-88FB46F9D8BD}" dt="2024-06-11T08:04:20.612" v="10" actId="47"/>
        <pc:sldMkLst>
          <pc:docMk/>
          <pc:sldMk cId="1649733062" sldId="279"/>
        </pc:sldMkLst>
      </pc:sldChg>
      <pc:sldChg chg="del">
        <pc:chgData name="Gerjan de Ruiter" userId="5d7c516b-9dcd-41a8-99d3-54425d29895b" providerId="ADAL" clId="{9A69C870-FE6F-4D35-8F90-88FB46F9D8BD}" dt="2024-06-11T07:57:44.931" v="9" actId="47"/>
        <pc:sldMkLst>
          <pc:docMk/>
          <pc:sldMk cId="1175162084" sldId="280"/>
        </pc:sldMkLst>
      </pc:sldChg>
      <pc:sldChg chg="modSp mod">
        <pc:chgData name="Gerjan de Ruiter" userId="5d7c516b-9dcd-41a8-99d3-54425d29895b" providerId="ADAL" clId="{9A69C870-FE6F-4D35-8F90-88FB46F9D8BD}" dt="2024-06-11T08:04:34.614" v="12" actId="1076"/>
        <pc:sldMkLst>
          <pc:docMk/>
          <pc:sldMk cId="3645158748" sldId="402"/>
        </pc:sldMkLst>
        <pc:spChg chg="mod">
          <ac:chgData name="Gerjan de Ruiter" userId="5d7c516b-9dcd-41a8-99d3-54425d29895b" providerId="ADAL" clId="{9A69C870-FE6F-4D35-8F90-88FB46F9D8BD}" dt="2024-06-11T08:04:34.614" v="12" actId="1076"/>
          <ac:spMkLst>
            <pc:docMk/>
            <pc:sldMk cId="3645158748" sldId="402"/>
            <ac:spMk id="2" creationId="{E2246085-3946-4102-89BB-1D47B82651D3}"/>
          </ac:spMkLst>
        </pc:spChg>
      </pc:sldChg>
      <pc:sldChg chg="addSp delSp modSp new mod ord modClrScheme modAnim chgLayout">
        <pc:chgData name="Gerjan de Ruiter" userId="5d7c516b-9dcd-41a8-99d3-54425d29895b" providerId="ADAL" clId="{9A69C870-FE6F-4D35-8F90-88FB46F9D8BD}" dt="2024-06-11T07:56:00.958" v="8" actId="26606"/>
        <pc:sldMkLst>
          <pc:docMk/>
          <pc:sldMk cId="2538459337" sldId="403"/>
        </pc:sldMkLst>
        <pc:spChg chg="del mod ord">
          <ac:chgData name="Gerjan de Ruiter" userId="5d7c516b-9dcd-41a8-99d3-54425d29895b" providerId="ADAL" clId="{9A69C870-FE6F-4D35-8F90-88FB46F9D8BD}" dt="2024-06-11T07:55:40.993" v="3" actId="700"/>
          <ac:spMkLst>
            <pc:docMk/>
            <pc:sldMk cId="2538459337" sldId="403"/>
            <ac:spMk id="2" creationId="{A7BBEE4D-5052-3D49-FDBA-F0CE4C4EFB9F}"/>
          </ac:spMkLst>
        </pc:spChg>
        <pc:spChg chg="del mod ord">
          <ac:chgData name="Gerjan de Ruiter" userId="5d7c516b-9dcd-41a8-99d3-54425d29895b" providerId="ADAL" clId="{9A69C870-FE6F-4D35-8F90-88FB46F9D8BD}" dt="2024-06-11T07:55:40.993" v="3" actId="700"/>
          <ac:spMkLst>
            <pc:docMk/>
            <pc:sldMk cId="2538459337" sldId="403"/>
            <ac:spMk id="3" creationId="{FB058147-EA10-BFF2-4B4F-7AF7DA7FE3DA}"/>
          </ac:spMkLst>
        </pc:spChg>
        <pc:spChg chg="add del mod ord">
          <ac:chgData name="Gerjan de Ruiter" userId="5d7c516b-9dcd-41a8-99d3-54425d29895b" providerId="ADAL" clId="{9A69C870-FE6F-4D35-8F90-88FB46F9D8BD}" dt="2024-06-11T07:55:57.716" v="6" actId="478"/>
          <ac:spMkLst>
            <pc:docMk/>
            <pc:sldMk cId="2538459337" sldId="403"/>
            <ac:spMk id="4" creationId="{300E4069-7B47-9BD2-7B57-E74CEB74923C}"/>
          </ac:spMkLst>
        </pc:spChg>
        <pc:spChg chg="add del mod ord">
          <ac:chgData name="Gerjan de Ruiter" userId="5d7c516b-9dcd-41a8-99d3-54425d29895b" providerId="ADAL" clId="{9A69C870-FE6F-4D35-8F90-88FB46F9D8BD}" dt="2024-06-11T07:55:53.913" v="4"/>
          <ac:spMkLst>
            <pc:docMk/>
            <pc:sldMk cId="2538459337" sldId="403"/>
            <ac:spMk id="5" creationId="{A40017FE-A177-FEF1-3531-DB02EC56E080}"/>
          </ac:spMkLst>
        </pc:spChg>
        <pc:picChg chg="add mod">
          <ac:chgData name="Gerjan de Ruiter" userId="5d7c516b-9dcd-41a8-99d3-54425d29895b" providerId="ADAL" clId="{9A69C870-FE6F-4D35-8F90-88FB46F9D8BD}" dt="2024-06-11T07:56:00.958" v="8" actId="26606"/>
          <ac:picMkLst>
            <pc:docMk/>
            <pc:sldMk cId="2538459337" sldId="403"/>
            <ac:picMk id="6" creationId="{16B5ADC0-CEE5-97D2-B75A-E31EEDF0C5E5}"/>
          </ac:picMkLst>
        </pc:picChg>
      </pc:sldChg>
    </pc:docChg>
  </pc:docChgLst>
  <pc:docChgLst>
    <pc:chgData name="Gerjan de Ruiter" userId="5d7c516b-9dcd-41a8-99d3-54425d29895b" providerId="ADAL" clId="{2414C778-095B-4F81-82A4-4D667F0C7792}"/>
    <pc:docChg chg="undo custSel addSld delSld modSld sldOrd">
      <pc:chgData name="Gerjan de Ruiter" userId="5d7c516b-9dcd-41a8-99d3-54425d29895b" providerId="ADAL" clId="{2414C778-095B-4F81-82A4-4D667F0C7792}" dt="2023-05-24T06:53:44.171" v="3241" actId="1076"/>
      <pc:docMkLst>
        <pc:docMk/>
      </pc:docMkLst>
      <pc:sldChg chg="delSp modSp mod delAnim">
        <pc:chgData name="Gerjan de Ruiter" userId="5d7c516b-9dcd-41a8-99d3-54425d29895b" providerId="ADAL" clId="{2414C778-095B-4F81-82A4-4D667F0C7792}" dt="2023-05-17T12:35:43.172" v="637" actId="20577"/>
        <pc:sldMkLst>
          <pc:docMk/>
          <pc:sldMk cId="1420006679" sldId="259"/>
        </pc:sldMkLst>
        <pc:spChg chg="mod">
          <ac:chgData name="Gerjan de Ruiter" userId="5d7c516b-9dcd-41a8-99d3-54425d29895b" providerId="ADAL" clId="{2414C778-095B-4F81-82A4-4D667F0C7792}" dt="2023-05-17T12:35:43.172" v="637" actId="20577"/>
          <ac:spMkLst>
            <pc:docMk/>
            <pc:sldMk cId="1420006679" sldId="259"/>
            <ac:spMk id="3" creationId="{3C700A5F-DB6D-BE70-29E4-7456F17084D4}"/>
          </ac:spMkLst>
        </pc:spChg>
        <pc:spChg chg="del mod">
          <ac:chgData name="Gerjan de Ruiter" userId="5d7c516b-9dcd-41a8-99d3-54425d29895b" providerId="ADAL" clId="{2414C778-095B-4F81-82A4-4D667F0C7792}" dt="2023-05-12T13:14:47.832" v="227" actId="478"/>
          <ac:spMkLst>
            <pc:docMk/>
            <pc:sldMk cId="1420006679" sldId="259"/>
            <ac:spMk id="7" creationId="{EC497EC8-7FC2-D9C4-FD76-3FA3FDAE7DF7}"/>
          </ac:spMkLst>
        </pc:spChg>
      </pc:sldChg>
      <pc:sldChg chg="addSp delSp modSp mod ord modAnim">
        <pc:chgData name="Gerjan de Ruiter" userId="5d7c516b-9dcd-41a8-99d3-54425d29895b" providerId="ADAL" clId="{2414C778-095B-4F81-82A4-4D667F0C7792}" dt="2023-05-17T12:34:11.650" v="324"/>
        <pc:sldMkLst>
          <pc:docMk/>
          <pc:sldMk cId="2149239083" sldId="264"/>
        </pc:sldMkLst>
        <pc:spChg chg="mod">
          <ac:chgData name="Gerjan de Ruiter" userId="5d7c516b-9dcd-41a8-99d3-54425d29895b" providerId="ADAL" clId="{2414C778-095B-4F81-82A4-4D667F0C7792}" dt="2023-05-12T13:14:17.812" v="221" actId="12"/>
          <ac:spMkLst>
            <pc:docMk/>
            <pc:sldMk cId="2149239083" sldId="264"/>
            <ac:spMk id="6" creationId="{177816A0-48EC-E74E-F68B-206C2BD9ABDD}"/>
          </ac:spMkLst>
        </pc:spChg>
        <pc:picChg chg="add mod">
          <ac:chgData name="Gerjan de Ruiter" userId="5d7c516b-9dcd-41a8-99d3-54425d29895b" providerId="ADAL" clId="{2414C778-095B-4F81-82A4-4D667F0C7792}" dt="2023-05-12T13:13:22.690" v="5"/>
          <ac:picMkLst>
            <pc:docMk/>
            <pc:sldMk cId="2149239083" sldId="264"/>
            <ac:picMk id="3" creationId="{E11FFA67-5B32-FD9E-EEF3-46E796749E67}"/>
          </ac:picMkLst>
        </pc:picChg>
        <pc:picChg chg="del">
          <ac:chgData name="Gerjan de Ruiter" userId="5d7c516b-9dcd-41a8-99d3-54425d29895b" providerId="ADAL" clId="{2414C778-095B-4F81-82A4-4D667F0C7792}" dt="2023-05-12T13:13:21.765" v="4" actId="478"/>
          <ac:picMkLst>
            <pc:docMk/>
            <pc:sldMk cId="2149239083" sldId="264"/>
            <ac:picMk id="8" creationId="{5D7314C2-8C58-78E6-C443-09B397AA4697}"/>
          </ac:picMkLst>
        </pc:picChg>
      </pc:sldChg>
      <pc:sldChg chg="addSp delSp modSp add del mod">
        <pc:chgData name="Gerjan de Ruiter" userId="5d7c516b-9dcd-41a8-99d3-54425d29895b" providerId="ADAL" clId="{2414C778-095B-4F81-82A4-4D667F0C7792}" dt="2023-05-17T12:33:55.634" v="300" actId="47"/>
        <pc:sldMkLst>
          <pc:docMk/>
          <pc:sldMk cId="138185529" sldId="266"/>
        </pc:sldMkLst>
        <pc:spChg chg="add mod">
          <ac:chgData name="Gerjan de Ruiter" userId="5d7c516b-9dcd-41a8-99d3-54425d29895b" providerId="ADAL" clId="{2414C778-095B-4F81-82A4-4D667F0C7792}" dt="2023-05-12T13:12:47.534" v="0" actId="478"/>
          <ac:spMkLst>
            <pc:docMk/>
            <pc:sldMk cId="138185529" sldId="266"/>
            <ac:spMk id="4" creationId="{8DFFFAB9-27BB-A8DC-96B1-06C415D040F0}"/>
          </ac:spMkLst>
        </pc:spChg>
        <pc:picChg chg="del">
          <ac:chgData name="Gerjan de Ruiter" userId="5d7c516b-9dcd-41a8-99d3-54425d29895b" providerId="ADAL" clId="{2414C778-095B-4F81-82A4-4D667F0C7792}" dt="2023-05-12T13:12:47.534" v="0" actId="478"/>
          <ac:picMkLst>
            <pc:docMk/>
            <pc:sldMk cId="138185529" sldId="266"/>
            <ac:picMk id="8" creationId="{B5C1E7E3-C993-4C69-0A9F-3B1340E3A1C5}"/>
          </ac:picMkLst>
        </pc:picChg>
      </pc:sldChg>
      <pc:sldChg chg="del">
        <pc:chgData name="Gerjan de Ruiter" userId="5d7c516b-9dcd-41a8-99d3-54425d29895b" providerId="ADAL" clId="{2414C778-095B-4F81-82A4-4D667F0C7792}" dt="2023-05-12T13:12:58.300" v="2" actId="47"/>
        <pc:sldMkLst>
          <pc:docMk/>
          <pc:sldMk cId="3228652041" sldId="341"/>
        </pc:sldMkLst>
      </pc:sldChg>
      <pc:sldChg chg="modSp mod">
        <pc:chgData name="Gerjan de Ruiter" userId="5d7c516b-9dcd-41a8-99d3-54425d29895b" providerId="ADAL" clId="{2414C778-095B-4F81-82A4-4D667F0C7792}" dt="2023-05-22T10:56:03.888" v="1058"/>
        <pc:sldMkLst>
          <pc:docMk/>
          <pc:sldMk cId="2645222207" sldId="358"/>
        </pc:sldMkLst>
        <pc:spChg chg="mod">
          <ac:chgData name="Gerjan de Ruiter" userId="5d7c516b-9dcd-41a8-99d3-54425d29895b" providerId="ADAL" clId="{2414C778-095B-4F81-82A4-4D667F0C7792}" dt="2023-05-22T10:56:03.888" v="1058"/>
          <ac:spMkLst>
            <pc:docMk/>
            <pc:sldMk cId="2645222207" sldId="358"/>
            <ac:spMk id="3" creationId="{3C700A5F-DB6D-BE70-29E4-7456F17084D4}"/>
          </ac:spMkLst>
        </pc:spChg>
      </pc:sldChg>
      <pc:sldChg chg="del">
        <pc:chgData name="Gerjan de Ruiter" userId="5d7c516b-9dcd-41a8-99d3-54425d29895b" providerId="ADAL" clId="{2414C778-095B-4F81-82A4-4D667F0C7792}" dt="2023-05-12T13:14:53.225" v="231" actId="47"/>
        <pc:sldMkLst>
          <pc:docMk/>
          <pc:sldMk cId="4215624749" sldId="359"/>
        </pc:sldMkLst>
      </pc:sldChg>
      <pc:sldChg chg="ord">
        <pc:chgData name="Gerjan de Ruiter" userId="5d7c516b-9dcd-41a8-99d3-54425d29895b" providerId="ADAL" clId="{2414C778-095B-4F81-82A4-4D667F0C7792}" dt="2023-05-17T12:37:41.405" v="649"/>
        <pc:sldMkLst>
          <pc:docMk/>
          <pc:sldMk cId="3578151872" sldId="360"/>
        </pc:sldMkLst>
      </pc:sldChg>
      <pc:sldChg chg="del">
        <pc:chgData name="Gerjan de Ruiter" userId="5d7c516b-9dcd-41a8-99d3-54425d29895b" providerId="ADAL" clId="{2414C778-095B-4F81-82A4-4D667F0C7792}" dt="2023-05-12T13:14:53.726" v="232" actId="47"/>
        <pc:sldMkLst>
          <pc:docMk/>
          <pc:sldMk cId="3798645195" sldId="361"/>
        </pc:sldMkLst>
      </pc:sldChg>
      <pc:sldChg chg="del">
        <pc:chgData name="Gerjan de Ruiter" userId="5d7c516b-9dcd-41a8-99d3-54425d29895b" providerId="ADAL" clId="{2414C778-095B-4F81-82A4-4D667F0C7792}" dt="2023-05-12T13:14:55.087" v="234" actId="47"/>
        <pc:sldMkLst>
          <pc:docMk/>
          <pc:sldMk cId="4208852886" sldId="364"/>
        </pc:sldMkLst>
      </pc:sldChg>
      <pc:sldChg chg="del">
        <pc:chgData name="Gerjan de Ruiter" userId="5d7c516b-9dcd-41a8-99d3-54425d29895b" providerId="ADAL" clId="{2414C778-095B-4F81-82A4-4D667F0C7792}" dt="2023-05-17T12:37:55.941" v="651" actId="47"/>
        <pc:sldMkLst>
          <pc:docMk/>
          <pc:sldMk cId="943801314" sldId="365"/>
        </pc:sldMkLst>
      </pc:sldChg>
      <pc:sldChg chg="del">
        <pc:chgData name="Gerjan de Ruiter" userId="5d7c516b-9dcd-41a8-99d3-54425d29895b" providerId="ADAL" clId="{2414C778-095B-4F81-82A4-4D667F0C7792}" dt="2023-05-12T13:12:59.509" v="3" actId="47"/>
        <pc:sldMkLst>
          <pc:docMk/>
          <pc:sldMk cId="2338984117" sldId="380"/>
        </pc:sldMkLst>
      </pc:sldChg>
      <pc:sldChg chg="del">
        <pc:chgData name="Gerjan de Ruiter" userId="5d7c516b-9dcd-41a8-99d3-54425d29895b" providerId="ADAL" clId="{2414C778-095B-4F81-82A4-4D667F0C7792}" dt="2023-05-12T13:14:54.522" v="233" actId="47"/>
        <pc:sldMkLst>
          <pc:docMk/>
          <pc:sldMk cId="260769181" sldId="381"/>
        </pc:sldMkLst>
      </pc:sldChg>
      <pc:sldChg chg="addSp delSp modSp add mod ord modAnim">
        <pc:chgData name="Gerjan de Ruiter" userId="5d7c516b-9dcd-41a8-99d3-54425d29895b" providerId="ADAL" clId="{2414C778-095B-4F81-82A4-4D667F0C7792}" dt="2023-05-17T12:36:20.674" v="647" actId="207"/>
        <pc:sldMkLst>
          <pc:docMk/>
          <pc:sldMk cId="704430713" sldId="382"/>
        </pc:sldMkLst>
        <pc:spChg chg="del">
          <ac:chgData name="Gerjan de Ruiter" userId="5d7c516b-9dcd-41a8-99d3-54425d29895b" providerId="ADAL" clId="{2414C778-095B-4F81-82A4-4D667F0C7792}" dt="2023-05-17T12:35:58.449" v="639" actId="478"/>
          <ac:spMkLst>
            <pc:docMk/>
            <pc:sldMk cId="704430713" sldId="382"/>
            <ac:spMk id="2" creationId="{F756F551-2026-7F07-C840-B29301A5A9E8}"/>
          </ac:spMkLst>
        </pc:spChg>
        <pc:spChg chg="mod">
          <ac:chgData name="Gerjan de Ruiter" userId="5d7c516b-9dcd-41a8-99d3-54425d29895b" providerId="ADAL" clId="{2414C778-095B-4F81-82A4-4D667F0C7792}" dt="2023-05-17T12:35:54.871" v="638" actId="20577"/>
          <ac:spMkLst>
            <pc:docMk/>
            <pc:sldMk cId="704430713" sldId="382"/>
            <ac:spMk id="4" creationId="{1C97F30A-542D-F233-A3CD-AC54A2C97E3D}"/>
          </ac:spMkLst>
        </pc:spChg>
        <pc:spChg chg="add del mod">
          <ac:chgData name="Gerjan de Ruiter" userId="5d7c516b-9dcd-41a8-99d3-54425d29895b" providerId="ADAL" clId="{2414C778-095B-4F81-82A4-4D667F0C7792}" dt="2023-05-17T12:36:01.334" v="641" actId="478"/>
          <ac:spMkLst>
            <pc:docMk/>
            <pc:sldMk cId="704430713" sldId="382"/>
            <ac:spMk id="5" creationId="{0315ACC7-3ED0-9986-6CDF-1966D4C23D1B}"/>
          </ac:spMkLst>
        </pc:spChg>
        <pc:spChg chg="add mod">
          <ac:chgData name="Gerjan de Ruiter" userId="5d7c516b-9dcd-41a8-99d3-54425d29895b" providerId="ADAL" clId="{2414C778-095B-4F81-82A4-4D667F0C7792}" dt="2023-05-17T12:36:20.674" v="647" actId="207"/>
          <ac:spMkLst>
            <pc:docMk/>
            <pc:sldMk cId="704430713" sldId="382"/>
            <ac:spMk id="7" creationId="{E5201EE3-F6F3-EDD2-7C1D-3490B95AFB01}"/>
          </ac:spMkLst>
        </pc:spChg>
        <pc:picChg chg="mod">
          <ac:chgData name="Gerjan de Ruiter" userId="5d7c516b-9dcd-41a8-99d3-54425d29895b" providerId="ADAL" clId="{2414C778-095B-4F81-82A4-4D667F0C7792}" dt="2023-05-17T12:36:09.492" v="644" actId="1076"/>
          <ac:picMkLst>
            <pc:docMk/>
            <pc:sldMk cId="704430713" sldId="382"/>
            <ac:picMk id="6" creationId="{143B3537-3054-36EE-55D9-05738E9310C2}"/>
          </ac:picMkLst>
        </pc:picChg>
      </pc:sldChg>
      <pc:sldChg chg="add del">
        <pc:chgData name="Gerjan de Ruiter" userId="5d7c516b-9dcd-41a8-99d3-54425d29895b" providerId="ADAL" clId="{2414C778-095B-4F81-82A4-4D667F0C7792}" dt="2023-05-17T12:34:14.662" v="325" actId="47"/>
        <pc:sldMkLst>
          <pc:docMk/>
          <pc:sldMk cId="2759309834" sldId="383"/>
        </pc:sldMkLst>
      </pc:sldChg>
      <pc:sldChg chg="modSp add mod">
        <pc:chgData name="Gerjan de Ruiter" userId="5d7c516b-9dcd-41a8-99d3-54425d29895b" providerId="ADAL" clId="{2414C778-095B-4F81-82A4-4D667F0C7792}" dt="2023-05-17T12:34:01.753" v="320" actId="20577"/>
        <pc:sldMkLst>
          <pc:docMk/>
          <pc:sldMk cId="3897333678" sldId="384"/>
        </pc:sldMkLst>
        <pc:spChg chg="mod">
          <ac:chgData name="Gerjan de Ruiter" userId="5d7c516b-9dcd-41a8-99d3-54425d29895b" providerId="ADAL" clId="{2414C778-095B-4F81-82A4-4D667F0C7792}" dt="2023-05-17T12:34:01.753" v="320" actId="20577"/>
          <ac:spMkLst>
            <pc:docMk/>
            <pc:sldMk cId="3897333678" sldId="384"/>
            <ac:spMk id="2" creationId="{5358A06E-0A51-0B93-77C6-4D93F2496D96}"/>
          </ac:spMkLst>
        </pc:spChg>
      </pc:sldChg>
      <pc:sldChg chg="add">
        <pc:chgData name="Gerjan de Ruiter" userId="5d7c516b-9dcd-41a8-99d3-54425d29895b" providerId="ADAL" clId="{2414C778-095B-4F81-82A4-4D667F0C7792}" dt="2023-05-17T12:34:28.905" v="326"/>
        <pc:sldMkLst>
          <pc:docMk/>
          <pc:sldMk cId="3427593794" sldId="385"/>
        </pc:sldMkLst>
      </pc:sldChg>
      <pc:sldChg chg="addSp modSp add mod modClrScheme chgLayout">
        <pc:chgData name="Gerjan de Ruiter" userId="5d7c516b-9dcd-41a8-99d3-54425d29895b" providerId="ADAL" clId="{2414C778-095B-4F81-82A4-4D667F0C7792}" dt="2023-05-17T12:38:09.966" v="655" actId="26606"/>
        <pc:sldMkLst>
          <pc:docMk/>
          <pc:sldMk cId="2807362884" sldId="386"/>
        </pc:sldMkLst>
        <pc:spChg chg="mod">
          <ac:chgData name="Gerjan de Ruiter" userId="5d7c516b-9dcd-41a8-99d3-54425d29895b" providerId="ADAL" clId="{2414C778-095B-4F81-82A4-4D667F0C7792}" dt="2023-05-17T12:38:09.966" v="655" actId="26606"/>
          <ac:spMkLst>
            <pc:docMk/>
            <pc:sldMk cId="2807362884" sldId="386"/>
            <ac:spMk id="2" creationId="{5358A06E-0A51-0B93-77C6-4D93F2496D96}"/>
          </ac:spMkLst>
        </pc:spChg>
        <pc:spChg chg="mod">
          <ac:chgData name="Gerjan de Ruiter" userId="5d7c516b-9dcd-41a8-99d3-54425d29895b" providerId="ADAL" clId="{2414C778-095B-4F81-82A4-4D667F0C7792}" dt="2023-05-17T12:38:09.966" v="655" actId="26606"/>
          <ac:spMkLst>
            <pc:docMk/>
            <pc:sldMk cId="2807362884" sldId="386"/>
            <ac:spMk id="3" creationId="{B52379B9-65EA-BE5C-2C3D-A1C8061D49C9}"/>
          </ac:spMkLst>
        </pc:spChg>
        <pc:picChg chg="add mod">
          <ac:chgData name="Gerjan de Ruiter" userId="5d7c516b-9dcd-41a8-99d3-54425d29895b" providerId="ADAL" clId="{2414C778-095B-4F81-82A4-4D667F0C7792}" dt="2023-05-17T12:38:09.966" v="655" actId="26606"/>
          <ac:picMkLst>
            <pc:docMk/>
            <pc:sldMk cId="2807362884" sldId="386"/>
            <ac:picMk id="4" creationId="{F6D56705-4AAC-5620-11D7-1EBA1E7952CF}"/>
          </ac:picMkLst>
        </pc:picChg>
      </pc:sldChg>
      <pc:sldChg chg="addSp delSp modSp new mod modClrScheme chgLayout modNotesTx">
        <pc:chgData name="Gerjan de Ruiter" userId="5d7c516b-9dcd-41a8-99d3-54425d29895b" providerId="ADAL" clId="{2414C778-095B-4F81-82A4-4D667F0C7792}" dt="2023-05-17T12:47:43.749" v="1054" actId="20577"/>
        <pc:sldMkLst>
          <pc:docMk/>
          <pc:sldMk cId="3192671773" sldId="387"/>
        </pc:sldMkLst>
        <pc:spChg chg="mod">
          <ac:chgData name="Gerjan de Ruiter" userId="5d7c516b-9dcd-41a8-99d3-54425d29895b" providerId="ADAL" clId="{2414C778-095B-4F81-82A4-4D667F0C7792}" dt="2023-05-17T12:44:54.887" v="941" actId="26606"/>
          <ac:spMkLst>
            <pc:docMk/>
            <pc:sldMk cId="3192671773" sldId="387"/>
            <ac:spMk id="2" creationId="{AAEFD3D3-11C6-FB91-6CED-5EC4AA86296F}"/>
          </ac:spMkLst>
        </pc:spChg>
        <pc:spChg chg="mod ord">
          <ac:chgData name="Gerjan de Ruiter" userId="5d7c516b-9dcd-41a8-99d3-54425d29895b" providerId="ADAL" clId="{2414C778-095B-4F81-82A4-4D667F0C7792}" dt="2023-05-17T12:44:54.887" v="941" actId="26606"/>
          <ac:spMkLst>
            <pc:docMk/>
            <pc:sldMk cId="3192671773" sldId="387"/>
            <ac:spMk id="3" creationId="{E3530308-4868-20CA-4563-38985B236AE2}"/>
          </ac:spMkLst>
        </pc:spChg>
        <pc:spChg chg="del">
          <ac:chgData name="Gerjan de Ruiter" userId="5d7c516b-9dcd-41a8-99d3-54425d29895b" providerId="ADAL" clId="{2414C778-095B-4F81-82A4-4D667F0C7792}" dt="2023-05-17T12:44:47.873" v="940"/>
          <ac:spMkLst>
            <pc:docMk/>
            <pc:sldMk cId="3192671773" sldId="387"/>
            <ac:spMk id="4" creationId="{8EF063EB-E83C-828C-6E17-7791BBA6AF04}"/>
          </ac:spMkLst>
        </pc:spChg>
        <pc:spChg chg="del">
          <ac:chgData name="Gerjan de Ruiter" userId="5d7c516b-9dcd-41a8-99d3-54425d29895b" providerId="ADAL" clId="{2414C778-095B-4F81-82A4-4D667F0C7792}" dt="2023-05-17T12:44:54.887" v="941" actId="26606"/>
          <ac:spMkLst>
            <pc:docMk/>
            <pc:sldMk cId="3192671773" sldId="387"/>
            <ac:spMk id="5" creationId="{ECC3A038-97F2-E2D0-04E6-FB998C3AC1EC}"/>
          </ac:spMkLst>
        </pc:spChg>
        <pc:picChg chg="add mod">
          <ac:chgData name="Gerjan de Ruiter" userId="5d7c516b-9dcd-41a8-99d3-54425d29895b" providerId="ADAL" clId="{2414C778-095B-4F81-82A4-4D667F0C7792}" dt="2023-05-17T12:44:54.887" v="941" actId="26606"/>
          <ac:picMkLst>
            <pc:docMk/>
            <pc:sldMk cId="3192671773" sldId="387"/>
            <ac:picMk id="1026" creationId="{4E2C0E29-D396-2D7B-A050-D7F95B0E75E6}"/>
          </ac:picMkLst>
        </pc:picChg>
      </pc:sldChg>
      <pc:sldChg chg="addSp delSp modSp new mod ord modAnim modNotesTx">
        <pc:chgData name="Gerjan de Ruiter" userId="5d7c516b-9dcd-41a8-99d3-54425d29895b" providerId="ADAL" clId="{2414C778-095B-4F81-82A4-4D667F0C7792}" dt="2023-05-24T06:48:38.863" v="3237"/>
        <pc:sldMkLst>
          <pc:docMk/>
          <pc:sldMk cId="956385433" sldId="388"/>
        </pc:sldMkLst>
        <pc:spChg chg="mod">
          <ac:chgData name="Gerjan de Ruiter" userId="5d7c516b-9dcd-41a8-99d3-54425d29895b" providerId="ADAL" clId="{2414C778-095B-4F81-82A4-4D667F0C7792}" dt="2023-05-22T11:26:46.318" v="1100" actId="20577"/>
          <ac:spMkLst>
            <pc:docMk/>
            <pc:sldMk cId="956385433" sldId="388"/>
            <ac:spMk id="2" creationId="{E3FA5DAA-F0F0-D356-390A-D0A09080723C}"/>
          </ac:spMkLst>
        </pc:spChg>
        <pc:spChg chg="del mod">
          <ac:chgData name="Gerjan de Ruiter" userId="5d7c516b-9dcd-41a8-99d3-54425d29895b" providerId="ADAL" clId="{2414C778-095B-4F81-82A4-4D667F0C7792}" dt="2023-05-24T06:42:30.741" v="2749"/>
          <ac:spMkLst>
            <pc:docMk/>
            <pc:sldMk cId="956385433" sldId="388"/>
            <ac:spMk id="3" creationId="{AA17A029-95E5-5F9B-CDE8-ADE6C38C38FB}"/>
          </ac:spMkLst>
        </pc:spChg>
        <pc:spChg chg="mod">
          <ac:chgData name="Gerjan de Ruiter" userId="5d7c516b-9dcd-41a8-99d3-54425d29895b" providerId="ADAL" clId="{2414C778-095B-4F81-82A4-4D667F0C7792}" dt="2023-05-24T06:46:49.542" v="3186" actId="20577"/>
          <ac:spMkLst>
            <pc:docMk/>
            <pc:sldMk cId="956385433" sldId="388"/>
            <ac:spMk id="4" creationId="{801D5C39-A9D6-E91F-AE16-8D72DBEE003A}"/>
          </ac:spMkLst>
        </pc:spChg>
        <pc:spChg chg="add mod">
          <ac:chgData name="Gerjan de Ruiter" userId="5d7c516b-9dcd-41a8-99d3-54425d29895b" providerId="ADAL" clId="{2414C778-095B-4F81-82A4-4D667F0C7792}" dt="2023-05-24T06:47:18.038" v="3189" actId="207"/>
          <ac:spMkLst>
            <pc:docMk/>
            <pc:sldMk cId="956385433" sldId="388"/>
            <ac:spMk id="5" creationId="{7C114BCB-307B-017C-A299-00D589A135AE}"/>
          </ac:spMkLst>
        </pc:spChg>
        <pc:spChg chg="add mod">
          <ac:chgData name="Gerjan de Ruiter" userId="5d7c516b-9dcd-41a8-99d3-54425d29895b" providerId="ADAL" clId="{2414C778-095B-4F81-82A4-4D667F0C7792}" dt="2023-05-24T06:47:30.572" v="3197" actId="14100"/>
          <ac:spMkLst>
            <pc:docMk/>
            <pc:sldMk cId="956385433" sldId="388"/>
            <ac:spMk id="6" creationId="{5EC7C857-5E37-C95F-E841-CD3A53176ABB}"/>
          </ac:spMkLst>
        </pc:spChg>
        <pc:spChg chg="add mod">
          <ac:chgData name="Gerjan de Ruiter" userId="5d7c516b-9dcd-41a8-99d3-54425d29895b" providerId="ADAL" clId="{2414C778-095B-4F81-82A4-4D667F0C7792}" dt="2023-05-24T06:47:36.908" v="3200" actId="14100"/>
          <ac:spMkLst>
            <pc:docMk/>
            <pc:sldMk cId="956385433" sldId="388"/>
            <ac:spMk id="7" creationId="{27586E66-423E-AE71-9E27-CB998CE9375A}"/>
          </ac:spMkLst>
        </pc:spChg>
        <pc:picChg chg="add mod">
          <ac:chgData name="Gerjan de Ruiter" userId="5d7c516b-9dcd-41a8-99d3-54425d29895b" providerId="ADAL" clId="{2414C778-095B-4F81-82A4-4D667F0C7792}" dt="2023-05-24T06:42:30.741" v="2749"/>
          <ac:picMkLst>
            <pc:docMk/>
            <pc:sldMk cId="956385433" sldId="388"/>
            <ac:picMk id="1026" creationId="{EB098642-5277-B1FF-5EBA-1F61173379B0}"/>
          </ac:picMkLst>
        </pc:picChg>
      </pc:sldChg>
      <pc:sldChg chg="addSp delSp modSp add mod modAnim modNotesTx">
        <pc:chgData name="Gerjan de Ruiter" userId="5d7c516b-9dcd-41a8-99d3-54425d29895b" providerId="ADAL" clId="{2414C778-095B-4F81-82A4-4D667F0C7792}" dt="2023-05-24T06:53:44.171" v="3241" actId="1076"/>
        <pc:sldMkLst>
          <pc:docMk/>
          <pc:sldMk cId="3230232504" sldId="389"/>
        </pc:sldMkLst>
        <pc:spChg chg="mod">
          <ac:chgData name="Gerjan de Ruiter" userId="5d7c516b-9dcd-41a8-99d3-54425d29895b" providerId="ADAL" clId="{2414C778-095B-4F81-82A4-4D667F0C7792}" dt="2023-05-22T11:26:58.899" v="1134" actId="20577"/>
          <ac:spMkLst>
            <pc:docMk/>
            <pc:sldMk cId="3230232504" sldId="389"/>
            <ac:spMk id="2" creationId="{E3FA5DAA-F0F0-D356-390A-D0A09080723C}"/>
          </ac:spMkLst>
        </pc:spChg>
        <pc:spChg chg="del">
          <ac:chgData name="Gerjan de Ruiter" userId="5d7c516b-9dcd-41a8-99d3-54425d29895b" providerId="ADAL" clId="{2414C778-095B-4F81-82A4-4D667F0C7792}" dt="2023-05-24T06:49:51.798" v="3238"/>
          <ac:spMkLst>
            <pc:docMk/>
            <pc:sldMk cId="3230232504" sldId="389"/>
            <ac:spMk id="3" creationId="{AA17A029-95E5-5F9B-CDE8-ADE6C38C38FB}"/>
          </ac:spMkLst>
        </pc:spChg>
        <pc:spChg chg="mod">
          <ac:chgData name="Gerjan de Ruiter" userId="5d7c516b-9dcd-41a8-99d3-54425d29895b" providerId="ADAL" clId="{2414C778-095B-4F81-82A4-4D667F0C7792}" dt="2023-05-24T06:38:30.414" v="2744"/>
          <ac:spMkLst>
            <pc:docMk/>
            <pc:sldMk cId="3230232504" sldId="389"/>
            <ac:spMk id="4" creationId="{801D5C39-A9D6-E91F-AE16-8D72DBEE003A}"/>
          </ac:spMkLst>
        </pc:spChg>
        <pc:picChg chg="add mod">
          <ac:chgData name="Gerjan de Ruiter" userId="5d7c516b-9dcd-41a8-99d3-54425d29895b" providerId="ADAL" clId="{2414C778-095B-4F81-82A4-4D667F0C7792}" dt="2023-05-24T06:53:44.171" v="3241" actId="1076"/>
          <ac:picMkLst>
            <pc:docMk/>
            <pc:sldMk cId="3230232504" sldId="389"/>
            <ac:picMk id="2050" creationId="{4900C6E8-724F-1B23-57DF-9FD933EC3C2C}"/>
          </ac:picMkLst>
        </pc:picChg>
      </pc:sldChg>
      <pc:sldChg chg="addSp delSp modSp new mod">
        <pc:chgData name="Gerjan de Ruiter" userId="5d7c516b-9dcd-41a8-99d3-54425d29895b" providerId="ADAL" clId="{2414C778-095B-4F81-82A4-4D667F0C7792}" dt="2023-05-22T11:52:01.671" v="2012" actId="1076"/>
        <pc:sldMkLst>
          <pc:docMk/>
          <pc:sldMk cId="3877905756" sldId="390"/>
        </pc:sldMkLst>
        <pc:spChg chg="mod">
          <ac:chgData name="Gerjan de Ruiter" userId="5d7c516b-9dcd-41a8-99d3-54425d29895b" providerId="ADAL" clId="{2414C778-095B-4F81-82A4-4D667F0C7792}" dt="2023-05-22T11:27:10.869" v="1153" actId="20577"/>
          <ac:spMkLst>
            <pc:docMk/>
            <pc:sldMk cId="3877905756" sldId="390"/>
            <ac:spMk id="2" creationId="{7D16EA8D-F8C0-3D9E-8C8B-28E218680E53}"/>
          </ac:spMkLst>
        </pc:spChg>
        <pc:spChg chg="del">
          <ac:chgData name="Gerjan de Ruiter" userId="5d7c516b-9dcd-41a8-99d3-54425d29895b" providerId="ADAL" clId="{2414C778-095B-4F81-82A4-4D667F0C7792}" dt="2023-05-22T11:41:10.550" v="1992"/>
          <ac:spMkLst>
            <pc:docMk/>
            <pc:sldMk cId="3877905756" sldId="390"/>
            <ac:spMk id="3" creationId="{A1215045-1BC3-59F9-C9BC-FEF52D13CDAD}"/>
          </ac:spMkLst>
        </pc:spChg>
        <pc:spChg chg="mod">
          <ac:chgData name="Gerjan de Ruiter" userId="5d7c516b-9dcd-41a8-99d3-54425d29895b" providerId="ADAL" clId="{2414C778-095B-4F81-82A4-4D667F0C7792}" dt="2023-05-22T11:41:32.570" v="1996" actId="313"/>
          <ac:spMkLst>
            <pc:docMk/>
            <pc:sldMk cId="3877905756" sldId="390"/>
            <ac:spMk id="4" creationId="{E6E03013-16A9-F0A7-1955-526F1C46F9A1}"/>
          </ac:spMkLst>
        </pc:spChg>
        <pc:picChg chg="add mod">
          <ac:chgData name="Gerjan de Ruiter" userId="5d7c516b-9dcd-41a8-99d3-54425d29895b" providerId="ADAL" clId="{2414C778-095B-4F81-82A4-4D667F0C7792}" dt="2023-05-22T11:42:24.711" v="2009" actId="1076"/>
          <ac:picMkLst>
            <pc:docMk/>
            <pc:sldMk cId="3877905756" sldId="390"/>
            <ac:picMk id="1026" creationId="{88FA6ADF-9435-E4F3-5174-17CDAD9C4565}"/>
          </ac:picMkLst>
        </pc:picChg>
        <pc:picChg chg="add mod">
          <ac:chgData name="Gerjan de Ruiter" userId="5d7c516b-9dcd-41a8-99d3-54425d29895b" providerId="ADAL" clId="{2414C778-095B-4F81-82A4-4D667F0C7792}" dt="2023-05-22T11:42:23.959" v="2008" actId="1076"/>
          <ac:picMkLst>
            <pc:docMk/>
            <pc:sldMk cId="3877905756" sldId="390"/>
            <ac:picMk id="1028" creationId="{03795A70-B7C2-1FA7-F7B0-FDCEDD1CD50C}"/>
          </ac:picMkLst>
        </pc:picChg>
        <pc:picChg chg="add mod">
          <ac:chgData name="Gerjan de Ruiter" userId="5d7c516b-9dcd-41a8-99d3-54425d29895b" providerId="ADAL" clId="{2414C778-095B-4F81-82A4-4D667F0C7792}" dt="2023-05-22T11:42:22.304" v="2006" actId="1076"/>
          <ac:picMkLst>
            <pc:docMk/>
            <pc:sldMk cId="3877905756" sldId="390"/>
            <ac:picMk id="1030" creationId="{25E0B7CF-19F2-8242-ECF4-34E5D2926FA3}"/>
          </ac:picMkLst>
        </pc:picChg>
        <pc:picChg chg="add mod">
          <ac:chgData name="Gerjan de Ruiter" userId="5d7c516b-9dcd-41a8-99d3-54425d29895b" providerId="ADAL" clId="{2414C778-095B-4F81-82A4-4D667F0C7792}" dt="2023-05-22T11:52:01.671" v="2012" actId="1076"/>
          <ac:picMkLst>
            <pc:docMk/>
            <pc:sldMk cId="3877905756" sldId="390"/>
            <ac:picMk id="1032" creationId="{5478B151-FD0D-2E6D-A5E2-55E63C1DABC0}"/>
          </ac:picMkLst>
        </pc:picChg>
      </pc:sldChg>
    </pc:docChg>
  </pc:docChgLst>
  <pc:docChgLst>
    <pc:chgData name="Gerjan de Ruiter" userId="5d7c516b-9dcd-41a8-99d3-54425d29895b" providerId="ADAL" clId="{E1AA35AF-54A4-46BE-A537-1D3E4EE9AEDA}"/>
    <pc:docChg chg="undo custSel addSld delSld modSld sldOrd">
      <pc:chgData name="Gerjan de Ruiter" userId="5d7c516b-9dcd-41a8-99d3-54425d29895b" providerId="ADAL" clId="{E1AA35AF-54A4-46BE-A537-1D3E4EE9AEDA}" dt="2023-06-14T12:21:42.430" v="1066"/>
      <pc:docMkLst>
        <pc:docMk/>
      </pc:docMkLst>
      <pc:sldChg chg="modSp add del mod modAnim">
        <pc:chgData name="Gerjan de Ruiter" userId="5d7c516b-9dcd-41a8-99d3-54425d29895b" providerId="ADAL" clId="{E1AA35AF-54A4-46BE-A537-1D3E4EE9AEDA}" dt="2023-06-14T11:43:46.609" v="537"/>
        <pc:sldMkLst>
          <pc:docMk/>
          <pc:sldMk cId="3130504023" sldId="258"/>
        </pc:sldMkLst>
        <pc:spChg chg="mod">
          <ac:chgData name="Gerjan de Ruiter" userId="5d7c516b-9dcd-41a8-99d3-54425d29895b" providerId="ADAL" clId="{E1AA35AF-54A4-46BE-A537-1D3E4EE9AEDA}" dt="2023-06-14T11:43:38.728" v="536" actId="20577"/>
          <ac:spMkLst>
            <pc:docMk/>
            <pc:sldMk cId="3130504023" sldId="258"/>
            <ac:spMk id="23" creationId="{38F5F8E5-FE24-E454-9CE1-DFF6626C1BC2}"/>
          </ac:spMkLst>
        </pc:spChg>
      </pc:sldChg>
      <pc:sldChg chg="addSp delSp modSp add del modAnim">
        <pc:chgData name="Gerjan de Ruiter" userId="5d7c516b-9dcd-41a8-99d3-54425d29895b" providerId="ADAL" clId="{E1AA35AF-54A4-46BE-A537-1D3E4EE9AEDA}" dt="2023-06-14T11:45:57.419" v="682"/>
        <pc:sldMkLst>
          <pc:docMk/>
          <pc:sldMk cId="1420006679" sldId="259"/>
        </pc:sldMkLst>
        <pc:spChg chg="mod">
          <ac:chgData name="Gerjan de Ruiter" userId="5d7c516b-9dcd-41a8-99d3-54425d29895b" providerId="ADAL" clId="{E1AA35AF-54A4-46BE-A537-1D3E4EE9AEDA}" dt="2023-06-14T11:44:19.525" v="669" actId="20577"/>
          <ac:spMkLst>
            <pc:docMk/>
            <pc:sldMk cId="1420006679" sldId="259"/>
            <ac:spMk id="3" creationId="{3C700A5F-DB6D-BE70-29E4-7456F17084D4}"/>
          </ac:spMkLst>
        </pc:spChg>
        <pc:spChg chg="del">
          <ac:chgData name="Gerjan de Ruiter" userId="5d7c516b-9dcd-41a8-99d3-54425d29895b" providerId="ADAL" clId="{E1AA35AF-54A4-46BE-A537-1D3E4EE9AEDA}" dt="2023-06-14T11:45:57.419" v="682"/>
          <ac:spMkLst>
            <pc:docMk/>
            <pc:sldMk cId="1420006679" sldId="259"/>
            <ac:spMk id="4" creationId="{B155996D-A682-8A1F-D818-6CB7396AFE44}"/>
          </ac:spMkLst>
        </pc:spChg>
        <pc:picChg chg="add mod">
          <ac:chgData name="Gerjan de Ruiter" userId="5d7c516b-9dcd-41a8-99d3-54425d29895b" providerId="ADAL" clId="{E1AA35AF-54A4-46BE-A537-1D3E4EE9AEDA}" dt="2023-06-14T11:45:57.419" v="682"/>
          <ac:picMkLst>
            <pc:docMk/>
            <pc:sldMk cId="1420006679" sldId="259"/>
            <ac:picMk id="5" creationId="{51675A08-2B4E-473C-9F35-6B88307486EC}"/>
          </ac:picMkLst>
        </pc:picChg>
      </pc:sldChg>
      <pc:sldChg chg="add setBg">
        <pc:chgData name="Gerjan de Ruiter" userId="5d7c516b-9dcd-41a8-99d3-54425d29895b" providerId="ADAL" clId="{E1AA35AF-54A4-46BE-A537-1D3E4EE9AEDA}" dt="2023-06-14T07:55:02.124" v="162"/>
        <pc:sldMkLst>
          <pc:docMk/>
          <pc:sldMk cId="138185529" sldId="266"/>
        </pc:sldMkLst>
      </pc:sldChg>
      <pc:sldChg chg="addSp delSp modSp add del mod modClrScheme chgLayout modNotesTx">
        <pc:chgData name="Gerjan de Ruiter" userId="5d7c516b-9dcd-41a8-99d3-54425d29895b" providerId="ADAL" clId="{E1AA35AF-54A4-46BE-A537-1D3E4EE9AEDA}" dt="2023-06-14T07:57:33.641" v="312" actId="732"/>
        <pc:sldMkLst>
          <pc:docMk/>
          <pc:sldMk cId="1672963405" sldId="268"/>
        </pc:sldMkLst>
        <pc:spChg chg="del">
          <ac:chgData name="Gerjan de Ruiter" userId="5d7c516b-9dcd-41a8-99d3-54425d29895b" providerId="ADAL" clId="{E1AA35AF-54A4-46BE-A537-1D3E4EE9AEDA}" dt="2023-06-14T07:55:34.931" v="168" actId="478"/>
          <ac:spMkLst>
            <pc:docMk/>
            <pc:sldMk cId="1672963405" sldId="268"/>
            <ac:spMk id="2" creationId="{00000000-0000-0000-0000-000000000000}"/>
          </ac:spMkLst>
        </pc:spChg>
        <pc:spChg chg="add mod">
          <ac:chgData name="Gerjan de Ruiter" userId="5d7c516b-9dcd-41a8-99d3-54425d29895b" providerId="ADAL" clId="{E1AA35AF-54A4-46BE-A537-1D3E4EE9AEDA}" dt="2023-06-14T07:55:50.594" v="179" actId="26606"/>
          <ac:spMkLst>
            <pc:docMk/>
            <pc:sldMk cId="1672963405" sldId="268"/>
            <ac:spMk id="3" creationId="{00000000-0000-0000-0000-000000000000}"/>
          </ac:spMkLst>
        </pc:spChg>
        <pc:spChg chg="del">
          <ac:chgData name="Gerjan de Ruiter" userId="5d7c516b-9dcd-41a8-99d3-54425d29895b" providerId="ADAL" clId="{E1AA35AF-54A4-46BE-A537-1D3E4EE9AEDA}" dt="2023-06-14T07:55:32.727" v="167" actId="478"/>
          <ac:spMkLst>
            <pc:docMk/>
            <pc:sldMk cId="1672963405" sldId="268"/>
            <ac:spMk id="4" creationId="{B0948153-66DE-4113-8F28-DB423660827E}"/>
          </ac:spMkLst>
        </pc:spChg>
        <pc:spChg chg="add del mod ord">
          <ac:chgData name="Gerjan de Ruiter" userId="5d7c516b-9dcd-41a8-99d3-54425d29895b" providerId="ADAL" clId="{E1AA35AF-54A4-46BE-A537-1D3E4EE9AEDA}" dt="2023-06-14T07:55:40.409" v="171" actId="700"/>
          <ac:spMkLst>
            <pc:docMk/>
            <pc:sldMk cId="1672963405" sldId="268"/>
            <ac:spMk id="8" creationId="{73B267BB-775C-6B57-FE75-137CEF57C09B}"/>
          </ac:spMkLst>
        </pc:spChg>
        <pc:spChg chg="add del mod ord">
          <ac:chgData name="Gerjan de Ruiter" userId="5d7c516b-9dcd-41a8-99d3-54425d29895b" providerId="ADAL" clId="{E1AA35AF-54A4-46BE-A537-1D3E4EE9AEDA}" dt="2023-06-14T07:55:40.409" v="171" actId="700"/>
          <ac:spMkLst>
            <pc:docMk/>
            <pc:sldMk cId="1672963405" sldId="268"/>
            <ac:spMk id="10" creationId="{7C6CC88B-34E0-6C2C-86BD-DAE1801874F8}"/>
          </ac:spMkLst>
        </pc:spChg>
        <pc:spChg chg="add del mod ord">
          <ac:chgData name="Gerjan de Ruiter" userId="5d7c516b-9dcd-41a8-99d3-54425d29895b" providerId="ADAL" clId="{E1AA35AF-54A4-46BE-A537-1D3E4EE9AEDA}" dt="2023-06-14T07:55:50.594" v="179" actId="26606"/>
          <ac:spMkLst>
            <pc:docMk/>
            <pc:sldMk cId="1672963405" sldId="268"/>
            <ac:spMk id="11" creationId="{9DCBB4D3-C204-7D8F-9CDC-5EC4B48B447C}"/>
          </ac:spMkLst>
        </pc:spChg>
        <pc:spChg chg="add del mod ord">
          <ac:chgData name="Gerjan de Ruiter" userId="5d7c516b-9dcd-41a8-99d3-54425d29895b" providerId="ADAL" clId="{E1AA35AF-54A4-46BE-A537-1D3E4EE9AEDA}" dt="2023-06-14T07:55:41.141" v="173"/>
          <ac:spMkLst>
            <pc:docMk/>
            <pc:sldMk cId="1672963405" sldId="268"/>
            <ac:spMk id="12" creationId="{A1D79086-C0E1-7674-6D97-0AF70A7AFBD2}"/>
          </ac:spMkLst>
        </pc:spChg>
        <pc:spChg chg="add del">
          <ac:chgData name="Gerjan de Ruiter" userId="5d7c516b-9dcd-41a8-99d3-54425d29895b" providerId="ADAL" clId="{E1AA35AF-54A4-46BE-A537-1D3E4EE9AEDA}" dt="2023-06-14T07:55:48.166" v="175" actId="26606"/>
          <ac:spMkLst>
            <pc:docMk/>
            <pc:sldMk cId="1672963405" sldId="268"/>
            <ac:spMk id="18" creationId="{9688BC9B-DAF7-97A9-243A-084041CA81A4}"/>
          </ac:spMkLst>
        </pc:spChg>
        <pc:spChg chg="add del mod">
          <ac:chgData name="Gerjan de Ruiter" userId="5d7c516b-9dcd-41a8-99d3-54425d29895b" providerId="ADAL" clId="{E1AA35AF-54A4-46BE-A537-1D3E4EE9AEDA}" dt="2023-06-14T07:55:50.584" v="177" actId="26606"/>
          <ac:spMkLst>
            <pc:docMk/>
            <pc:sldMk cId="1672963405" sldId="268"/>
            <ac:spMk id="20" creationId="{DF4F1D0F-0802-BBB2-0E6B-4A45703516E4}"/>
          </ac:spMkLst>
        </pc:spChg>
        <pc:spChg chg="del mod ord replId">
          <ac:chgData name="Gerjan de Ruiter" userId="5d7c516b-9dcd-41a8-99d3-54425d29895b" providerId="ADAL" clId="{E1AA35AF-54A4-46BE-A537-1D3E4EE9AEDA}" dt="2023-06-14T07:55:50.594" v="179" actId="26606"/>
          <ac:spMkLst>
            <pc:docMk/>
            <pc:sldMk cId="1672963405" sldId="268"/>
            <ac:spMk id="22" creationId="{00000000-0000-0000-0000-000000000000}"/>
          </ac:spMkLst>
        </pc:spChg>
        <pc:picChg chg="del mod">
          <ac:chgData name="Gerjan de Ruiter" userId="5d7c516b-9dcd-41a8-99d3-54425d29895b" providerId="ADAL" clId="{E1AA35AF-54A4-46BE-A537-1D3E4EE9AEDA}" dt="2023-06-14T07:55:37.773" v="170" actId="21"/>
          <ac:picMkLst>
            <pc:docMk/>
            <pc:sldMk cId="1672963405" sldId="268"/>
            <ac:picMk id="6" creationId="{213BE64F-D43E-7D34-2A6E-C862988BB36E}"/>
          </ac:picMkLst>
        </pc:picChg>
        <pc:picChg chg="del">
          <ac:chgData name="Gerjan de Ruiter" userId="5d7c516b-9dcd-41a8-99d3-54425d29895b" providerId="ADAL" clId="{E1AA35AF-54A4-46BE-A537-1D3E4EE9AEDA}" dt="2023-06-14T07:55:28.928" v="166" actId="478"/>
          <ac:picMkLst>
            <pc:docMk/>
            <pc:sldMk cId="1672963405" sldId="268"/>
            <ac:picMk id="7" creationId="{525B6AD0-EF3A-E37A-E356-EC0C25BF5FE6}"/>
          </ac:picMkLst>
        </pc:picChg>
        <pc:picChg chg="add mod modCrop">
          <ac:chgData name="Gerjan de Ruiter" userId="5d7c516b-9dcd-41a8-99d3-54425d29895b" providerId="ADAL" clId="{E1AA35AF-54A4-46BE-A537-1D3E4EE9AEDA}" dt="2023-06-14T07:57:33.641" v="312" actId="732"/>
          <ac:picMkLst>
            <pc:docMk/>
            <pc:sldMk cId="1672963405" sldId="268"/>
            <ac:picMk id="13" creationId="{D3749E09-521A-A9AB-643F-40306D1E6610}"/>
          </ac:picMkLst>
        </pc:picChg>
      </pc:sldChg>
      <pc:sldChg chg="add ord">
        <pc:chgData name="Gerjan de Ruiter" userId="5d7c516b-9dcd-41a8-99d3-54425d29895b" providerId="ADAL" clId="{E1AA35AF-54A4-46BE-A537-1D3E4EE9AEDA}" dt="2023-06-14T12:15:14.247" v="1061"/>
        <pc:sldMkLst>
          <pc:docMk/>
          <pc:sldMk cId="43437847" sldId="272"/>
        </pc:sldMkLst>
      </pc:sldChg>
      <pc:sldChg chg="add modAnim">
        <pc:chgData name="Gerjan de Ruiter" userId="5d7c516b-9dcd-41a8-99d3-54425d29895b" providerId="ADAL" clId="{E1AA35AF-54A4-46BE-A537-1D3E4EE9AEDA}" dt="2023-06-14T11:45:03.477" v="675"/>
        <pc:sldMkLst>
          <pc:docMk/>
          <pc:sldMk cId="1406385785" sldId="273"/>
        </pc:sldMkLst>
      </pc:sldChg>
      <pc:sldChg chg="add">
        <pc:chgData name="Gerjan de Ruiter" userId="5d7c516b-9dcd-41a8-99d3-54425d29895b" providerId="ADAL" clId="{E1AA35AF-54A4-46BE-A537-1D3E4EE9AEDA}" dt="2023-06-14T11:45:31.174" v="678"/>
        <pc:sldMkLst>
          <pc:docMk/>
          <pc:sldMk cId="1427658719" sldId="274"/>
        </pc:sldMkLst>
      </pc:sldChg>
      <pc:sldChg chg="add">
        <pc:chgData name="Gerjan de Ruiter" userId="5d7c516b-9dcd-41a8-99d3-54425d29895b" providerId="ADAL" clId="{E1AA35AF-54A4-46BE-A537-1D3E4EE9AEDA}" dt="2023-06-14T12:16:01.655" v="1064"/>
        <pc:sldMkLst>
          <pc:docMk/>
          <pc:sldMk cId="1407962734" sldId="275"/>
        </pc:sldMkLst>
      </pc:sldChg>
      <pc:sldChg chg="addSp delSp modSp add del mod">
        <pc:chgData name="Gerjan de Ruiter" userId="5d7c516b-9dcd-41a8-99d3-54425d29895b" providerId="ADAL" clId="{E1AA35AF-54A4-46BE-A537-1D3E4EE9AEDA}" dt="2023-06-14T11:46:09.980" v="686" actId="47"/>
        <pc:sldMkLst>
          <pc:docMk/>
          <pc:sldMk cId="874781066" sldId="276"/>
        </pc:sldMkLst>
        <pc:spChg chg="add del mod">
          <ac:chgData name="Gerjan de Ruiter" userId="5d7c516b-9dcd-41a8-99d3-54425d29895b" providerId="ADAL" clId="{E1AA35AF-54A4-46BE-A537-1D3E4EE9AEDA}" dt="2023-06-14T11:46:01.806" v="684"/>
          <ac:spMkLst>
            <pc:docMk/>
            <pc:sldMk cId="874781066" sldId="276"/>
            <ac:spMk id="6" creationId="{F889B232-3ACD-AFAF-2D39-2EEDAA365A40}"/>
          </ac:spMkLst>
        </pc:spChg>
        <pc:picChg chg="del mod">
          <ac:chgData name="Gerjan de Ruiter" userId="5d7c516b-9dcd-41a8-99d3-54425d29895b" providerId="ADAL" clId="{E1AA35AF-54A4-46BE-A537-1D3E4EE9AEDA}" dt="2023-06-14T11:46:00.424" v="683" actId="478"/>
          <ac:picMkLst>
            <pc:docMk/>
            <pc:sldMk cId="874781066" sldId="276"/>
            <ac:picMk id="5" creationId="{C3E15CED-C03F-9121-59C5-A593CD8014B7}"/>
          </ac:picMkLst>
        </pc:picChg>
        <pc:picChg chg="add mod">
          <ac:chgData name="Gerjan de Ruiter" userId="5d7c516b-9dcd-41a8-99d3-54425d29895b" providerId="ADAL" clId="{E1AA35AF-54A4-46BE-A537-1D3E4EE9AEDA}" dt="2023-06-14T11:46:01.806" v="684"/>
          <ac:picMkLst>
            <pc:docMk/>
            <pc:sldMk cId="874781066" sldId="276"/>
            <ac:picMk id="7" creationId="{A0122A51-A2E2-3446-7361-52C4531B2367}"/>
          </ac:picMkLst>
        </pc:picChg>
      </pc:sldChg>
      <pc:sldChg chg="add">
        <pc:chgData name="Gerjan de Ruiter" userId="5d7c516b-9dcd-41a8-99d3-54425d29895b" providerId="ADAL" clId="{E1AA35AF-54A4-46BE-A537-1D3E4EE9AEDA}" dt="2023-06-14T11:44:34.260" v="672"/>
        <pc:sldMkLst>
          <pc:docMk/>
          <pc:sldMk cId="1676730619" sldId="278"/>
        </pc:sldMkLst>
      </pc:sldChg>
      <pc:sldChg chg="addSp delSp modSp add mod ord delAnim modAnim">
        <pc:chgData name="Gerjan de Ruiter" userId="5d7c516b-9dcd-41a8-99d3-54425d29895b" providerId="ADAL" clId="{E1AA35AF-54A4-46BE-A537-1D3E4EE9AEDA}" dt="2023-06-14T12:21:42.430" v="1066"/>
        <pc:sldMkLst>
          <pc:docMk/>
          <pc:sldMk cId="1649733062" sldId="279"/>
        </pc:sldMkLst>
        <pc:spChg chg="add del mod">
          <ac:chgData name="Gerjan de Ruiter" userId="5d7c516b-9dcd-41a8-99d3-54425d29895b" providerId="ADAL" clId="{E1AA35AF-54A4-46BE-A537-1D3E4EE9AEDA}" dt="2023-06-14T12:21:42.430" v="1066"/>
          <ac:spMkLst>
            <pc:docMk/>
            <pc:sldMk cId="1649733062" sldId="279"/>
            <ac:spMk id="3" creationId="{21ADFC80-941F-3B57-6C62-4AB5DFF89689}"/>
          </ac:spMkLst>
        </pc:spChg>
        <pc:picChg chg="add mod">
          <ac:chgData name="Gerjan de Ruiter" userId="5d7c516b-9dcd-41a8-99d3-54425d29895b" providerId="ADAL" clId="{E1AA35AF-54A4-46BE-A537-1D3E4EE9AEDA}" dt="2023-06-14T12:21:42.430" v="1066"/>
          <ac:picMkLst>
            <pc:docMk/>
            <pc:sldMk cId="1649733062" sldId="279"/>
            <ac:picMk id="4" creationId="{08D7500C-9D93-E279-196C-A2FB2805EB90}"/>
          </ac:picMkLst>
        </pc:picChg>
        <pc:picChg chg="del">
          <ac:chgData name="Gerjan de Ruiter" userId="5d7c516b-9dcd-41a8-99d3-54425d29895b" providerId="ADAL" clId="{E1AA35AF-54A4-46BE-A537-1D3E4EE9AEDA}" dt="2023-06-14T12:21:35.895" v="1065" actId="478"/>
          <ac:picMkLst>
            <pc:docMk/>
            <pc:sldMk cId="1649733062" sldId="279"/>
            <ac:picMk id="6" creationId="{B034B800-4810-DD87-8394-C07811CB55D7}"/>
          </ac:picMkLst>
        </pc:picChg>
      </pc:sldChg>
      <pc:sldChg chg="addSp delSp modSp add mod delAnim modAnim modNotesTx">
        <pc:chgData name="Gerjan de Ruiter" userId="5d7c516b-9dcd-41a8-99d3-54425d29895b" providerId="ADAL" clId="{E1AA35AF-54A4-46BE-A537-1D3E4EE9AEDA}" dt="2023-06-14T12:15:04.713" v="1057" actId="20577"/>
        <pc:sldMkLst>
          <pc:docMk/>
          <pc:sldMk cId="1175162084" sldId="280"/>
        </pc:sldMkLst>
        <pc:spChg chg="add del mod">
          <ac:chgData name="Gerjan de Ruiter" userId="5d7c516b-9dcd-41a8-99d3-54425d29895b" providerId="ADAL" clId="{E1AA35AF-54A4-46BE-A537-1D3E4EE9AEDA}" dt="2023-06-14T12:14:53.241" v="1018"/>
          <ac:spMkLst>
            <pc:docMk/>
            <pc:sldMk cId="1175162084" sldId="280"/>
            <ac:spMk id="4" creationId="{02977CC0-2C5A-F0E8-DC31-997185A978EC}"/>
          </ac:spMkLst>
        </pc:spChg>
        <pc:picChg chg="del mod">
          <ac:chgData name="Gerjan de Ruiter" userId="5d7c516b-9dcd-41a8-99d3-54425d29895b" providerId="ADAL" clId="{E1AA35AF-54A4-46BE-A537-1D3E4EE9AEDA}" dt="2023-06-14T12:14:43.494" v="1017" actId="478"/>
          <ac:picMkLst>
            <pc:docMk/>
            <pc:sldMk cId="1175162084" sldId="280"/>
            <ac:picMk id="3" creationId="{997BA1D9-3D8F-A088-002F-E8073CD8A4BC}"/>
          </ac:picMkLst>
        </pc:picChg>
        <pc:picChg chg="add mod">
          <ac:chgData name="Gerjan de Ruiter" userId="5d7c516b-9dcd-41a8-99d3-54425d29895b" providerId="ADAL" clId="{E1AA35AF-54A4-46BE-A537-1D3E4EE9AEDA}" dt="2023-06-14T12:14:53.241" v="1018"/>
          <ac:picMkLst>
            <pc:docMk/>
            <pc:sldMk cId="1175162084" sldId="280"/>
            <ac:picMk id="5" creationId="{32947EE8-15CE-AE2D-4A0C-2FDC5C610627}"/>
          </ac:picMkLst>
        </pc:picChg>
      </pc:sldChg>
      <pc:sldChg chg="del">
        <pc:chgData name="Gerjan de Ruiter" userId="5d7c516b-9dcd-41a8-99d3-54425d29895b" providerId="ADAL" clId="{E1AA35AF-54A4-46BE-A537-1D3E4EE9AEDA}" dt="2023-06-14T07:53:15.103" v="37" actId="47"/>
        <pc:sldMkLst>
          <pc:docMk/>
          <pc:sldMk cId="2922234874" sldId="311"/>
        </pc:sldMkLst>
      </pc:sldChg>
      <pc:sldChg chg="del">
        <pc:chgData name="Gerjan de Ruiter" userId="5d7c516b-9dcd-41a8-99d3-54425d29895b" providerId="ADAL" clId="{E1AA35AF-54A4-46BE-A537-1D3E4EE9AEDA}" dt="2023-06-14T07:53:20.252" v="41" actId="47"/>
        <pc:sldMkLst>
          <pc:docMk/>
          <pc:sldMk cId="3099179878" sldId="352"/>
        </pc:sldMkLst>
      </pc:sldChg>
      <pc:sldChg chg="del">
        <pc:chgData name="Gerjan de Ruiter" userId="5d7c516b-9dcd-41a8-99d3-54425d29895b" providerId="ADAL" clId="{E1AA35AF-54A4-46BE-A537-1D3E4EE9AEDA}" dt="2023-06-14T07:53:32.782" v="45" actId="47"/>
        <pc:sldMkLst>
          <pc:docMk/>
          <pc:sldMk cId="2645222207" sldId="358"/>
        </pc:sldMkLst>
      </pc:sldChg>
      <pc:sldChg chg="add">
        <pc:chgData name="Gerjan de Ruiter" userId="5d7c516b-9dcd-41a8-99d3-54425d29895b" providerId="ADAL" clId="{E1AA35AF-54A4-46BE-A537-1D3E4EE9AEDA}" dt="2023-06-14T12:16:01.655" v="1064"/>
        <pc:sldMkLst>
          <pc:docMk/>
          <pc:sldMk cId="3811027022" sldId="381"/>
        </pc:sldMkLst>
      </pc:sldChg>
      <pc:sldChg chg="modSp mod ord">
        <pc:chgData name="Gerjan de Ruiter" userId="5d7c516b-9dcd-41a8-99d3-54425d29895b" providerId="ADAL" clId="{E1AA35AF-54A4-46BE-A537-1D3E4EE9AEDA}" dt="2023-06-14T07:53:12.151" v="36" actId="20577"/>
        <pc:sldMkLst>
          <pc:docMk/>
          <pc:sldMk cId="841895786" sldId="392"/>
        </pc:sldMkLst>
        <pc:spChg chg="mod">
          <ac:chgData name="Gerjan de Ruiter" userId="5d7c516b-9dcd-41a8-99d3-54425d29895b" providerId="ADAL" clId="{E1AA35AF-54A4-46BE-A537-1D3E4EE9AEDA}" dt="2023-06-14T07:53:12.151" v="36" actId="20577"/>
          <ac:spMkLst>
            <pc:docMk/>
            <pc:sldMk cId="841895786" sldId="392"/>
            <ac:spMk id="5" creationId="{21471426-52E4-F72E-9024-F69716D73D0F}"/>
          </ac:spMkLst>
        </pc:spChg>
      </pc:sldChg>
      <pc:sldChg chg="del">
        <pc:chgData name="Gerjan de Ruiter" userId="5d7c516b-9dcd-41a8-99d3-54425d29895b" providerId="ADAL" clId="{E1AA35AF-54A4-46BE-A537-1D3E4EE9AEDA}" dt="2023-06-14T07:53:16.656" v="38" actId="47"/>
        <pc:sldMkLst>
          <pc:docMk/>
          <pc:sldMk cId="2174531468" sldId="394"/>
        </pc:sldMkLst>
      </pc:sldChg>
      <pc:sldChg chg="ord">
        <pc:chgData name="Gerjan de Ruiter" userId="5d7c516b-9dcd-41a8-99d3-54425d29895b" providerId="ADAL" clId="{E1AA35AF-54A4-46BE-A537-1D3E4EE9AEDA}" dt="2023-06-14T07:52:58.621" v="2"/>
        <pc:sldMkLst>
          <pc:docMk/>
          <pc:sldMk cId="4232521587" sldId="395"/>
        </pc:sldMkLst>
      </pc:sldChg>
      <pc:sldChg chg="del">
        <pc:chgData name="Gerjan de Ruiter" userId="5d7c516b-9dcd-41a8-99d3-54425d29895b" providerId="ADAL" clId="{E1AA35AF-54A4-46BE-A537-1D3E4EE9AEDA}" dt="2023-06-14T07:53:37.941" v="49" actId="47"/>
        <pc:sldMkLst>
          <pc:docMk/>
          <pc:sldMk cId="3854578001" sldId="396"/>
        </pc:sldMkLst>
      </pc:sldChg>
      <pc:sldChg chg="del">
        <pc:chgData name="Gerjan de Ruiter" userId="5d7c516b-9dcd-41a8-99d3-54425d29895b" providerId="ADAL" clId="{E1AA35AF-54A4-46BE-A537-1D3E4EE9AEDA}" dt="2023-06-14T07:53:18.598" v="39" actId="47"/>
        <pc:sldMkLst>
          <pc:docMk/>
          <pc:sldMk cId="2618482707" sldId="398"/>
        </pc:sldMkLst>
      </pc:sldChg>
      <pc:sldChg chg="ord">
        <pc:chgData name="Gerjan de Ruiter" userId="5d7c516b-9dcd-41a8-99d3-54425d29895b" providerId="ADAL" clId="{E1AA35AF-54A4-46BE-A537-1D3E4EE9AEDA}" dt="2023-06-14T07:53:27.059" v="43"/>
        <pc:sldMkLst>
          <pc:docMk/>
          <pc:sldMk cId="3177920343" sldId="399"/>
        </pc:sldMkLst>
      </pc:sldChg>
      <pc:sldChg chg="modSp add mod modAnim">
        <pc:chgData name="Gerjan de Ruiter" userId="5d7c516b-9dcd-41a8-99d3-54425d29895b" providerId="ADAL" clId="{E1AA35AF-54A4-46BE-A537-1D3E4EE9AEDA}" dt="2023-06-14T07:57:10.334" v="306" actId="20577"/>
        <pc:sldMkLst>
          <pc:docMk/>
          <pc:sldMk cId="367627181" sldId="400"/>
        </pc:sldMkLst>
        <pc:spChg chg="mod">
          <ac:chgData name="Gerjan de Ruiter" userId="5d7c516b-9dcd-41a8-99d3-54425d29895b" providerId="ADAL" clId="{E1AA35AF-54A4-46BE-A537-1D3E4EE9AEDA}" dt="2023-06-14T07:56:45.704" v="260" actId="20577"/>
          <ac:spMkLst>
            <pc:docMk/>
            <pc:sldMk cId="367627181" sldId="400"/>
            <ac:spMk id="5" creationId="{21471426-52E4-F72E-9024-F69716D73D0F}"/>
          </ac:spMkLst>
        </pc:spChg>
        <pc:spChg chg="mod">
          <ac:chgData name="Gerjan de Ruiter" userId="5d7c516b-9dcd-41a8-99d3-54425d29895b" providerId="ADAL" clId="{E1AA35AF-54A4-46BE-A537-1D3E4EE9AEDA}" dt="2023-06-14T07:57:10.334" v="306" actId="20577"/>
          <ac:spMkLst>
            <pc:docMk/>
            <pc:sldMk cId="367627181" sldId="400"/>
            <ac:spMk id="6" creationId="{EAF2D527-24D7-D6A9-6371-22A32D0824F6}"/>
          </ac:spMkLst>
        </pc:spChg>
      </pc:sldChg>
      <pc:sldChg chg="del">
        <pc:chgData name="Gerjan de Ruiter" userId="5d7c516b-9dcd-41a8-99d3-54425d29895b" providerId="ADAL" clId="{E1AA35AF-54A4-46BE-A537-1D3E4EE9AEDA}" dt="2023-06-14T07:53:36.166" v="48" actId="47"/>
        <pc:sldMkLst>
          <pc:docMk/>
          <pc:sldMk cId="477144971" sldId="400"/>
        </pc:sldMkLst>
      </pc:sldChg>
      <pc:sldChg chg="modSp add mod">
        <pc:chgData name="Gerjan de Ruiter" userId="5d7c516b-9dcd-41a8-99d3-54425d29895b" providerId="ADAL" clId="{E1AA35AF-54A4-46BE-A537-1D3E4EE9AEDA}" dt="2023-06-14T11:46:16.799" v="687" actId="12"/>
        <pc:sldMkLst>
          <pc:docMk/>
          <pc:sldMk cId="315633753" sldId="401"/>
        </pc:sldMkLst>
        <pc:spChg chg="mod">
          <ac:chgData name="Gerjan de Ruiter" userId="5d7c516b-9dcd-41a8-99d3-54425d29895b" providerId="ADAL" clId="{E1AA35AF-54A4-46BE-A537-1D3E4EE9AEDA}" dt="2023-06-14T11:46:16.799" v="687" actId="12"/>
          <ac:spMkLst>
            <pc:docMk/>
            <pc:sldMk cId="315633753" sldId="401"/>
            <ac:spMk id="3" creationId="{3C700A5F-DB6D-BE70-29E4-7456F17084D4}"/>
          </ac:spMkLst>
        </pc:spChg>
      </pc:sldChg>
      <pc:sldChg chg="modSp add del mod">
        <pc:chgData name="Gerjan de Ruiter" userId="5d7c516b-9dcd-41a8-99d3-54425d29895b" providerId="ADAL" clId="{E1AA35AF-54A4-46BE-A537-1D3E4EE9AEDA}" dt="2023-06-14T11:44:24.666" v="670" actId="47"/>
        <pc:sldMkLst>
          <pc:docMk/>
          <pc:sldMk cId="2079183599" sldId="401"/>
        </pc:sldMkLst>
        <pc:spChg chg="mod">
          <ac:chgData name="Gerjan de Ruiter" userId="5d7c516b-9dcd-41a8-99d3-54425d29895b" providerId="ADAL" clId="{E1AA35AF-54A4-46BE-A537-1D3E4EE9AEDA}" dt="2023-06-14T11:39:02.549" v="350" actId="20577"/>
          <ac:spMkLst>
            <pc:docMk/>
            <pc:sldMk cId="2079183599" sldId="401"/>
            <ac:spMk id="5" creationId="{21471426-52E4-F72E-9024-F69716D73D0F}"/>
          </ac:spMkLst>
        </pc:spChg>
        <pc:spChg chg="mod">
          <ac:chgData name="Gerjan de Ruiter" userId="5d7c516b-9dcd-41a8-99d3-54425d29895b" providerId="ADAL" clId="{E1AA35AF-54A4-46BE-A537-1D3E4EE9AEDA}" dt="2023-06-14T11:42:09.455" v="415"/>
          <ac:spMkLst>
            <pc:docMk/>
            <pc:sldMk cId="2079183599" sldId="401"/>
            <ac:spMk id="6" creationId="{EAF2D527-24D7-D6A9-6371-22A32D0824F6}"/>
          </ac:spMkLst>
        </pc:spChg>
      </pc:sldChg>
      <pc:sldChg chg="del">
        <pc:chgData name="Gerjan de Ruiter" userId="5d7c516b-9dcd-41a8-99d3-54425d29895b" providerId="ADAL" clId="{E1AA35AF-54A4-46BE-A537-1D3E4EE9AEDA}" dt="2023-06-14T07:53:35.418" v="47" actId="47"/>
        <pc:sldMkLst>
          <pc:docMk/>
          <pc:sldMk cId="3141114693" sldId="401"/>
        </pc:sldMkLst>
      </pc:sldChg>
      <pc:sldChg chg="modSp add del mod modAnim">
        <pc:chgData name="Gerjan de Ruiter" userId="5d7c516b-9dcd-41a8-99d3-54425d29895b" providerId="ADAL" clId="{E1AA35AF-54A4-46BE-A537-1D3E4EE9AEDA}" dt="2023-06-14T11:44:25.140" v="671" actId="47"/>
        <pc:sldMkLst>
          <pc:docMk/>
          <pc:sldMk cId="3384408146" sldId="402"/>
        </pc:sldMkLst>
        <pc:spChg chg="mod">
          <ac:chgData name="Gerjan de Ruiter" userId="5d7c516b-9dcd-41a8-99d3-54425d29895b" providerId="ADAL" clId="{E1AA35AF-54A4-46BE-A537-1D3E4EE9AEDA}" dt="2023-06-14T11:42:24.306" v="458" actId="20577"/>
          <ac:spMkLst>
            <pc:docMk/>
            <pc:sldMk cId="3384408146" sldId="402"/>
            <ac:spMk id="5" creationId="{21471426-52E4-F72E-9024-F69716D73D0F}"/>
          </ac:spMkLst>
        </pc:spChg>
        <pc:spChg chg="mod">
          <ac:chgData name="Gerjan de Ruiter" userId="5d7c516b-9dcd-41a8-99d3-54425d29895b" providerId="ADAL" clId="{E1AA35AF-54A4-46BE-A537-1D3E4EE9AEDA}" dt="2023-06-14T11:42:28.017" v="460" actId="20577"/>
          <ac:spMkLst>
            <pc:docMk/>
            <pc:sldMk cId="3384408146" sldId="402"/>
            <ac:spMk id="6" creationId="{EAF2D527-24D7-D6A9-6371-22A32D0824F6}"/>
          </ac:spMkLst>
        </pc:spChg>
      </pc:sldChg>
      <pc:sldChg chg="addSp delSp modSp add mod">
        <pc:chgData name="Gerjan de Ruiter" userId="5d7c516b-9dcd-41a8-99d3-54425d29895b" providerId="ADAL" clId="{E1AA35AF-54A4-46BE-A537-1D3E4EE9AEDA}" dt="2023-06-14T11:50:40.015" v="1015" actId="1076"/>
        <pc:sldMkLst>
          <pc:docMk/>
          <pc:sldMk cId="3645158748" sldId="402"/>
        </pc:sldMkLst>
        <pc:spChg chg="mod">
          <ac:chgData name="Gerjan de Ruiter" userId="5d7c516b-9dcd-41a8-99d3-54425d29895b" providerId="ADAL" clId="{E1AA35AF-54A4-46BE-A537-1D3E4EE9AEDA}" dt="2023-06-14T11:48:09.957" v="716" actId="20577"/>
          <ac:spMkLst>
            <pc:docMk/>
            <pc:sldMk cId="3645158748" sldId="402"/>
            <ac:spMk id="2" creationId="{E2246085-3946-4102-89BB-1D47B82651D3}"/>
          </ac:spMkLst>
        </pc:spChg>
        <pc:spChg chg="mod">
          <ac:chgData name="Gerjan de Ruiter" userId="5d7c516b-9dcd-41a8-99d3-54425d29895b" providerId="ADAL" clId="{E1AA35AF-54A4-46BE-A537-1D3E4EE9AEDA}" dt="2023-06-14T11:49:32.183" v="1009" actId="20577"/>
          <ac:spMkLst>
            <pc:docMk/>
            <pc:sldMk cId="3645158748" sldId="402"/>
            <ac:spMk id="4" creationId="{DE22F1BB-A3D7-4930-A963-E05D8CAB487B}"/>
          </ac:spMkLst>
        </pc:spChg>
        <pc:spChg chg="add del mod">
          <ac:chgData name="Gerjan de Ruiter" userId="5d7c516b-9dcd-41a8-99d3-54425d29895b" providerId="ADAL" clId="{E1AA35AF-54A4-46BE-A537-1D3E4EE9AEDA}" dt="2023-06-14T11:50:33.341" v="1011"/>
          <ac:spMkLst>
            <pc:docMk/>
            <pc:sldMk cId="3645158748" sldId="402"/>
            <ac:spMk id="5" creationId="{B4CD5E74-77C6-81DF-DF19-251BFDF18E07}"/>
          </ac:spMkLst>
        </pc:spChg>
        <pc:picChg chg="del">
          <ac:chgData name="Gerjan de Ruiter" userId="5d7c516b-9dcd-41a8-99d3-54425d29895b" providerId="ADAL" clId="{E1AA35AF-54A4-46BE-A537-1D3E4EE9AEDA}" dt="2023-06-14T11:50:13.557" v="1010" actId="478"/>
          <ac:picMkLst>
            <pc:docMk/>
            <pc:sldMk cId="3645158748" sldId="402"/>
            <ac:picMk id="6" creationId="{78F4FE9A-29F2-53B5-AA17-D198F019D656}"/>
          </ac:picMkLst>
        </pc:picChg>
        <pc:picChg chg="add mod">
          <ac:chgData name="Gerjan de Ruiter" userId="5d7c516b-9dcd-41a8-99d3-54425d29895b" providerId="ADAL" clId="{E1AA35AF-54A4-46BE-A537-1D3E4EE9AEDA}" dt="2023-06-14T11:50:40.015" v="1015" actId="1076"/>
          <ac:picMkLst>
            <pc:docMk/>
            <pc:sldMk cId="3645158748" sldId="402"/>
            <ac:picMk id="1026" creationId="{88C91932-5A42-9695-33B5-47FCE14D48D6}"/>
          </ac:picMkLst>
        </pc:picChg>
      </pc:sldChg>
      <pc:sldChg chg="del">
        <pc:chgData name="Gerjan de Ruiter" userId="5d7c516b-9dcd-41a8-99d3-54425d29895b" providerId="ADAL" clId="{E1AA35AF-54A4-46BE-A537-1D3E4EE9AEDA}" dt="2023-06-14T07:53:34.592" v="46" actId="47"/>
        <pc:sldMkLst>
          <pc:docMk/>
          <pc:sldMk cId="218394935" sldId="403"/>
        </pc:sldMkLst>
      </pc:sldChg>
      <pc:sldChg chg="del">
        <pc:chgData name="Gerjan de Ruiter" userId="5d7c516b-9dcd-41a8-99d3-54425d29895b" providerId="ADAL" clId="{E1AA35AF-54A4-46BE-A537-1D3E4EE9AEDA}" dt="2023-06-14T07:53:38.716" v="50" actId="47"/>
        <pc:sldMkLst>
          <pc:docMk/>
          <pc:sldMk cId="2271319139" sldId="404"/>
        </pc:sldMkLst>
      </pc:sldChg>
      <pc:sldChg chg="del">
        <pc:chgData name="Gerjan de Ruiter" userId="5d7c516b-9dcd-41a8-99d3-54425d29895b" providerId="ADAL" clId="{E1AA35AF-54A4-46BE-A537-1D3E4EE9AEDA}" dt="2023-06-14T07:53:32.119" v="44" actId="47"/>
        <pc:sldMkLst>
          <pc:docMk/>
          <pc:sldMk cId="4150763703" sldId="405"/>
        </pc:sldMkLst>
      </pc:sldChg>
      <pc:sldMasterChg chg="delSldLayout">
        <pc:chgData name="Gerjan de Ruiter" userId="5d7c516b-9dcd-41a8-99d3-54425d29895b" providerId="ADAL" clId="{E1AA35AF-54A4-46BE-A537-1D3E4EE9AEDA}" dt="2023-06-14T07:53:15.103" v="37" actId="47"/>
        <pc:sldMasterMkLst>
          <pc:docMk/>
          <pc:sldMasterMk cId="997588269" sldId="2147483660"/>
        </pc:sldMasterMkLst>
        <pc:sldLayoutChg chg="del">
          <pc:chgData name="Gerjan de Ruiter" userId="5d7c516b-9dcd-41a8-99d3-54425d29895b" providerId="ADAL" clId="{E1AA35AF-54A4-46BE-A537-1D3E4EE9AEDA}" dt="2023-06-14T07:53:15.103" v="37" actId="47"/>
          <pc:sldLayoutMkLst>
            <pc:docMk/>
            <pc:sldMasterMk cId="997588269" sldId="2147483660"/>
            <pc:sldLayoutMk cId="2736434390" sldId="2147483693"/>
          </pc:sldLayoutMkLst>
        </pc:sldLayoutChg>
      </pc:sldMasterChg>
    </pc:docChg>
  </pc:docChgLst>
  <pc:docChgLst>
    <pc:chgData name="Gerjan de Ruiter" userId="5d7c516b-9dcd-41a8-99d3-54425d29895b" providerId="ADAL" clId="{D7E66E9F-28B1-4E08-AE9E-AB75FCC58C4A}"/>
    <pc:docChg chg="undo custSel addSld delSld modSld sldOrd">
      <pc:chgData name="Gerjan de Ruiter" userId="5d7c516b-9dcd-41a8-99d3-54425d29895b" providerId="ADAL" clId="{D7E66E9F-28B1-4E08-AE9E-AB75FCC58C4A}" dt="2023-06-02T12:21:23.528" v="549" actId="20577"/>
      <pc:docMkLst>
        <pc:docMk/>
      </pc:docMkLst>
      <pc:sldChg chg="modSp mod">
        <pc:chgData name="Gerjan de Ruiter" userId="5d7c516b-9dcd-41a8-99d3-54425d29895b" providerId="ADAL" clId="{D7E66E9F-28B1-4E08-AE9E-AB75FCC58C4A}" dt="2023-06-02T12:21:23.528" v="549" actId="20577"/>
        <pc:sldMkLst>
          <pc:docMk/>
          <pc:sldMk cId="3130504023" sldId="258"/>
        </pc:sldMkLst>
        <pc:spChg chg="mod">
          <ac:chgData name="Gerjan de Ruiter" userId="5d7c516b-9dcd-41a8-99d3-54425d29895b" providerId="ADAL" clId="{D7E66E9F-28B1-4E08-AE9E-AB75FCC58C4A}" dt="2023-06-02T12:21:23.528" v="549" actId="20577"/>
          <ac:spMkLst>
            <pc:docMk/>
            <pc:sldMk cId="3130504023" sldId="258"/>
            <ac:spMk id="23" creationId="{38F5F8E5-FE24-E454-9CE1-DFF6626C1BC2}"/>
          </ac:spMkLst>
        </pc:spChg>
      </pc:sldChg>
      <pc:sldChg chg="addSp delSp modSp mod ord">
        <pc:chgData name="Gerjan de Ruiter" userId="5d7c516b-9dcd-41a8-99d3-54425d29895b" providerId="ADAL" clId="{D7E66E9F-28B1-4E08-AE9E-AB75FCC58C4A}" dt="2023-05-31T07:05:49.976" v="516" actId="313"/>
        <pc:sldMkLst>
          <pc:docMk/>
          <pc:sldMk cId="1420006679" sldId="259"/>
        </pc:sldMkLst>
        <pc:spChg chg="mod">
          <ac:chgData name="Gerjan de Ruiter" userId="5d7c516b-9dcd-41a8-99d3-54425d29895b" providerId="ADAL" clId="{D7E66E9F-28B1-4E08-AE9E-AB75FCC58C4A}" dt="2023-05-31T07:05:49.976" v="516" actId="313"/>
          <ac:spMkLst>
            <pc:docMk/>
            <pc:sldMk cId="1420006679" sldId="259"/>
            <ac:spMk id="3" creationId="{3C700A5F-DB6D-BE70-29E4-7456F17084D4}"/>
          </ac:spMkLst>
        </pc:spChg>
        <pc:spChg chg="add del mod">
          <ac:chgData name="Gerjan de Ruiter" userId="5d7c516b-9dcd-41a8-99d3-54425d29895b" providerId="ADAL" clId="{D7E66E9F-28B1-4E08-AE9E-AB75FCC58C4A}" dt="2023-05-31T06:54:08.372" v="356"/>
          <ac:spMkLst>
            <pc:docMk/>
            <pc:sldMk cId="1420006679" sldId="259"/>
            <ac:spMk id="5" creationId="{E8E966A5-19B0-D514-DF9B-6F763808F268}"/>
          </ac:spMkLst>
        </pc:spChg>
        <pc:picChg chg="del">
          <ac:chgData name="Gerjan de Ruiter" userId="5d7c516b-9dcd-41a8-99d3-54425d29895b" providerId="ADAL" clId="{D7E66E9F-28B1-4E08-AE9E-AB75FCC58C4A}" dt="2023-05-31T06:54:07.329" v="355" actId="478"/>
          <ac:picMkLst>
            <pc:docMk/>
            <pc:sldMk cId="1420006679" sldId="259"/>
            <ac:picMk id="6" creationId="{6BBBEA3D-DB76-EC2F-F7A2-18372F0BF622}"/>
          </ac:picMkLst>
        </pc:picChg>
        <pc:picChg chg="add mod">
          <ac:chgData name="Gerjan de Ruiter" userId="5d7c516b-9dcd-41a8-99d3-54425d29895b" providerId="ADAL" clId="{D7E66E9F-28B1-4E08-AE9E-AB75FCC58C4A}" dt="2023-05-31T06:54:10.858" v="357" actId="1076"/>
          <ac:picMkLst>
            <pc:docMk/>
            <pc:sldMk cId="1420006679" sldId="259"/>
            <ac:picMk id="7" creationId="{3C192363-64ED-B78F-56DA-A3F7C276D905}"/>
          </ac:picMkLst>
        </pc:picChg>
      </pc:sldChg>
      <pc:sldChg chg="del">
        <pc:chgData name="Gerjan de Ruiter" userId="5d7c516b-9dcd-41a8-99d3-54425d29895b" providerId="ADAL" clId="{D7E66E9F-28B1-4E08-AE9E-AB75FCC58C4A}" dt="2023-05-24T10:20:21.452" v="2" actId="47"/>
        <pc:sldMkLst>
          <pc:docMk/>
          <pc:sldMk cId="2149239083" sldId="264"/>
        </pc:sldMkLst>
      </pc:sldChg>
      <pc:sldChg chg="add">
        <pc:chgData name="Gerjan de Ruiter" userId="5d7c516b-9dcd-41a8-99d3-54425d29895b" providerId="ADAL" clId="{D7E66E9F-28B1-4E08-AE9E-AB75FCC58C4A}" dt="2023-05-31T07:08:11.854" v="517"/>
        <pc:sldMkLst>
          <pc:docMk/>
          <pc:sldMk cId="3030372108" sldId="269"/>
        </pc:sldMkLst>
      </pc:sldChg>
      <pc:sldChg chg="add">
        <pc:chgData name="Gerjan de Ruiter" userId="5d7c516b-9dcd-41a8-99d3-54425d29895b" providerId="ADAL" clId="{D7E66E9F-28B1-4E08-AE9E-AB75FCC58C4A}" dt="2023-05-31T07:11:06.219" v="537"/>
        <pc:sldMkLst>
          <pc:docMk/>
          <pc:sldMk cId="462995526" sldId="273"/>
        </pc:sldMkLst>
      </pc:sldChg>
      <pc:sldChg chg="add">
        <pc:chgData name="Gerjan de Ruiter" userId="5d7c516b-9dcd-41a8-99d3-54425d29895b" providerId="ADAL" clId="{D7E66E9F-28B1-4E08-AE9E-AB75FCC58C4A}" dt="2023-05-31T07:10:39.642" v="534"/>
        <pc:sldMkLst>
          <pc:docMk/>
          <pc:sldMk cId="497058670" sldId="275"/>
        </pc:sldMkLst>
      </pc:sldChg>
      <pc:sldChg chg="add">
        <pc:chgData name="Gerjan de Ruiter" userId="5d7c516b-9dcd-41a8-99d3-54425d29895b" providerId="ADAL" clId="{D7E66E9F-28B1-4E08-AE9E-AB75FCC58C4A}" dt="2023-05-31T07:09:37.665" v="526"/>
        <pc:sldMkLst>
          <pc:docMk/>
          <pc:sldMk cId="1909157227" sldId="276"/>
        </pc:sldMkLst>
      </pc:sldChg>
      <pc:sldChg chg="add ord setBg">
        <pc:chgData name="Gerjan de Ruiter" userId="5d7c516b-9dcd-41a8-99d3-54425d29895b" providerId="ADAL" clId="{D7E66E9F-28B1-4E08-AE9E-AB75FCC58C4A}" dt="2023-05-31T06:56:48.742" v="444"/>
        <pc:sldMkLst>
          <pc:docMk/>
          <pc:sldMk cId="3308885058" sldId="277"/>
        </pc:sldMkLst>
      </pc:sldChg>
      <pc:sldChg chg="add">
        <pc:chgData name="Gerjan de Ruiter" userId="5d7c516b-9dcd-41a8-99d3-54425d29895b" providerId="ADAL" clId="{D7E66E9F-28B1-4E08-AE9E-AB75FCC58C4A}" dt="2023-05-31T07:09:30.487" v="525"/>
        <pc:sldMkLst>
          <pc:docMk/>
          <pc:sldMk cId="514774030" sldId="278"/>
        </pc:sldMkLst>
      </pc:sldChg>
      <pc:sldChg chg="add">
        <pc:chgData name="Gerjan de Ruiter" userId="5d7c516b-9dcd-41a8-99d3-54425d29895b" providerId="ADAL" clId="{D7E66E9F-28B1-4E08-AE9E-AB75FCC58C4A}" dt="2023-05-31T07:09:44.146" v="527"/>
        <pc:sldMkLst>
          <pc:docMk/>
          <pc:sldMk cId="3554135000" sldId="280"/>
        </pc:sldMkLst>
      </pc:sldChg>
      <pc:sldChg chg="add">
        <pc:chgData name="Gerjan de Ruiter" userId="5d7c516b-9dcd-41a8-99d3-54425d29895b" providerId="ADAL" clId="{D7E66E9F-28B1-4E08-AE9E-AB75FCC58C4A}" dt="2023-05-31T07:09:50.952" v="528"/>
        <pc:sldMkLst>
          <pc:docMk/>
          <pc:sldMk cId="3469655907" sldId="281"/>
        </pc:sldMkLst>
      </pc:sldChg>
      <pc:sldChg chg="add">
        <pc:chgData name="Gerjan de Ruiter" userId="5d7c516b-9dcd-41a8-99d3-54425d29895b" providerId="ADAL" clId="{D7E66E9F-28B1-4E08-AE9E-AB75FCC58C4A}" dt="2023-05-31T07:09:56.866" v="529"/>
        <pc:sldMkLst>
          <pc:docMk/>
          <pc:sldMk cId="3483706449" sldId="282"/>
        </pc:sldMkLst>
      </pc:sldChg>
      <pc:sldChg chg="add">
        <pc:chgData name="Gerjan de Ruiter" userId="5d7c516b-9dcd-41a8-99d3-54425d29895b" providerId="ADAL" clId="{D7E66E9F-28B1-4E08-AE9E-AB75FCC58C4A}" dt="2023-05-31T07:09:56.866" v="529"/>
        <pc:sldMkLst>
          <pc:docMk/>
          <pc:sldMk cId="134908259" sldId="285"/>
        </pc:sldMkLst>
      </pc:sldChg>
      <pc:sldChg chg="add">
        <pc:chgData name="Gerjan de Ruiter" userId="5d7c516b-9dcd-41a8-99d3-54425d29895b" providerId="ADAL" clId="{D7E66E9F-28B1-4E08-AE9E-AB75FCC58C4A}" dt="2023-05-31T07:10:55.239" v="536"/>
        <pc:sldMkLst>
          <pc:docMk/>
          <pc:sldMk cId="677646517" sldId="286"/>
        </pc:sldMkLst>
      </pc:sldChg>
      <pc:sldChg chg="add">
        <pc:chgData name="Gerjan de Ruiter" userId="5d7c516b-9dcd-41a8-99d3-54425d29895b" providerId="ADAL" clId="{D7E66E9F-28B1-4E08-AE9E-AB75FCC58C4A}" dt="2023-05-31T07:10:19.853" v="531"/>
        <pc:sldMkLst>
          <pc:docMk/>
          <pc:sldMk cId="2386803499" sldId="289"/>
        </pc:sldMkLst>
      </pc:sldChg>
      <pc:sldChg chg="add">
        <pc:chgData name="Gerjan de Ruiter" userId="5d7c516b-9dcd-41a8-99d3-54425d29895b" providerId="ADAL" clId="{D7E66E9F-28B1-4E08-AE9E-AB75FCC58C4A}" dt="2023-05-31T07:10:29.295" v="532"/>
        <pc:sldMkLst>
          <pc:docMk/>
          <pc:sldMk cId="3402361945" sldId="290"/>
        </pc:sldMkLst>
      </pc:sldChg>
      <pc:sldChg chg="add">
        <pc:chgData name="Gerjan de Ruiter" userId="5d7c516b-9dcd-41a8-99d3-54425d29895b" providerId="ADAL" clId="{D7E66E9F-28B1-4E08-AE9E-AB75FCC58C4A}" dt="2023-05-31T07:10:34.937" v="533"/>
        <pc:sldMkLst>
          <pc:docMk/>
          <pc:sldMk cId="1194525899" sldId="292"/>
        </pc:sldMkLst>
      </pc:sldChg>
      <pc:sldChg chg="add">
        <pc:chgData name="Gerjan de Ruiter" userId="5d7c516b-9dcd-41a8-99d3-54425d29895b" providerId="ADAL" clId="{D7E66E9F-28B1-4E08-AE9E-AB75FCC58C4A}" dt="2023-05-31T07:10:45.389" v="535"/>
        <pc:sldMkLst>
          <pc:docMk/>
          <pc:sldMk cId="1454917619" sldId="293"/>
        </pc:sldMkLst>
      </pc:sldChg>
      <pc:sldChg chg="add">
        <pc:chgData name="Gerjan de Ruiter" userId="5d7c516b-9dcd-41a8-99d3-54425d29895b" providerId="ADAL" clId="{D7E66E9F-28B1-4E08-AE9E-AB75FCC58C4A}" dt="2023-05-31T07:08:11.854" v="517"/>
        <pc:sldMkLst>
          <pc:docMk/>
          <pc:sldMk cId="3661377707" sldId="344"/>
        </pc:sldMkLst>
      </pc:sldChg>
      <pc:sldChg chg="modSp add mod ord modAnim">
        <pc:chgData name="Gerjan de Ruiter" userId="5d7c516b-9dcd-41a8-99d3-54425d29895b" providerId="ADAL" clId="{D7E66E9F-28B1-4E08-AE9E-AB75FCC58C4A}" dt="2023-05-31T07:51:44.154" v="543" actId="27636"/>
        <pc:sldMkLst>
          <pc:docMk/>
          <pc:sldMk cId="3506261688" sldId="346"/>
        </pc:sldMkLst>
        <pc:spChg chg="mod">
          <ac:chgData name="Gerjan de Ruiter" userId="5d7c516b-9dcd-41a8-99d3-54425d29895b" providerId="ADAL" clId="{D7E66E9F-28B1-4E08-AE9E-AB75FCC58C4A}" dt="2023-05-31T07:51:44.154" v="543" actId="27636"/>
          <ac:spMkLst>
            <pc:docMk/>
            <pc:sldMk cId="3506261688" sldId="346"/>
            <ac:spMk id="3" creationId="{51CC9127-2451-4D20-A03F-740B183BD41D}"/>
          </ac:spMkLst>
        </pc:spChg>
      </pc:sldChg>
      <pc:sldChg chg="add">
        <pc:chgData name="Gerjan de Ruiter" userId="5d7c516b-9dcd-41a8-99d3-54425d29895b" providerId="ADAL" clId="{D7E66E9F-28B1-4E08-AE9E-AB75FCC58C4A}" dt="2023-05-31T07:09:04.626" v="521"/>
        <pc:sldMkLst>
          <pc:docMk/>
          <pc:sldMk cId="1073633560" sldId="348"/>
        </pc:sldMkLst>
      </pc:sldChg>
      <pc:sldChg chg="add">
        <pc:chgData name="Gerjan de Ruiter" userId="5d7c516b-9dcd-41a8-99d3-54425d29895b" providerId="ADAL" clId="{D7E66E9F-28B1-4E08-AE9E-AB75FCC58C4A}" dt="2023-05-31T07:08:46.998" v="519"/>
        <pc:sldMkLst>
          <pc:docMk/>
          <pc:sldMk cId="565538256" sldId="354"/>
        </pc:sldMkLst>
      </pc:sldChg>
      <pc:sldChg chg="add">
        <pc:chgData name="Gerjan de Ruiter" userId="5d7c516b-9dcd-41a8-99d3-54425d29895b" providerId="ADAL" clId="{D7E66E9F-28B1-4E08-AE9E-AB75FCC58C4A}" dt="2023-05-31T07:08:26.943" v="518"/>
        <pc:sldMkLst>
          <pc:docMk/>
          <pc:sldMk cId="3449219013" sldId="356"/>
        </pc:sldMkLst>
      </pc:sldChg>
      <pc:sldChg chg="modSp mod">
        <pc:chgData name="Gerjan de Ruiter" userId="5d7c516b-9dcd-41a8-99d3-54425d29895b" providerId="ADAL" clId="{D7E66E9F-28B1-4E08-AE9E-AB75FCC58C4A}" dt="2023-05-31T07:11:29.925" v="539" actId="12"/>
        <pc:sldMkLst>
          <pc:docMk/>
          <pc:sldMk cId="2645222207" sldId="358"/>
        </pc:sldMkLst>
        <pc:spChg chg="mod">
          <ac:chgData name="Gerjan de Ruiter" userId="5d7c516b-9dcd-41a8-99d3-54425d29895b" providerId="ADAL" clId="{D7E66E9F-28B1-4E08-AE9E-AB75FCC58C4A}" dt="2023-05-31T07:11:29.925" v="539" actId="12"/>
          <ac:spMkLst>
            <pc:docMk/>
            <pc:sldMk cId="2645222207" sldId="358"/>
            <ac:spMk id="3" creationId="{3C700A5F-DB6D-BE70-29E4-7456F17084D4}"/>
          </ac:spMkLst>
        </pc:spChg>
      </pc:sldChg>
      <pc:sldChg chg="add">
        <pc:chgData name="Gerjan de Ruiter" userId="5d7c516b-9dcd-41a8-99d3-54425d29895b" providerId="ADAL" clId="{D7E66E9F-28B1-4E08-AE9E-AB75FCC58C4A}" dt="2023-05-31T07:09:13.147" v="522"/>
        <pc:sldMkLst>
          <pc:docMk/>
          <pc:sldMk cId="2675224728" sldId="359"/>
        </pc:sldMkLst>
      </pc:sldChg>
      <pc:sldChg chg="add">
        <pc:chgData name="Gerjan de Ruiter" userId="5d7c516b-9dcd-41a8-99d3-54425d29895b" providerId="ADAL" clId="{D7E66E9F-28B1-4E08-AE9E-AB75FCC58C4A}" dt="2023-05-31T07:08:58.288" v="520"/>
        <pc:sldMkLst>
          <pc:docMk/>
          <pc:sldMk cId="141468110" sldId="360"/>
        </pc:sldMkLst>
      </pc:sldChg>
      <pc:sldChg chg="del">
        <pc:chgData name="Gerjan de Ruiter" userId="5d7c516b-9dcd-41a8-99d3-54425d29895b" providerId="ADAL" clId="{D7E66E9F-28B1-4E08-AE9E-AB75FCC58C4A}" dt="2023-05-24T10:20:24.532" v="3" actId="47"/>
        <pc:sldMkLst>
          <pc:docMk/>
          <pc:sldMk cId="3578151872" sldId="360"/>
        </pc:sldMkLst>
      </pc:sldChg>
      <pc:sldChg chg="add">
        <pc:chgData name="Gerjan de Ruiter" userId="5d7c516b-9dcd-41a8-99d3-54425d29895b" providerId="ADAL" clId="{D7E66E9F-28B1-4E08-AE9E-AB75FCC58C4A}" dt="2023-05-31T07:08:11.854" v="517"/>
        <pc:sldMkLst>
          <pc:docMk/>
          <pc:sldMk cId="2702696067" sldId="361"/>
        </pc:sldMkLst>
      </pc:sldChg>
      <pc:sldChg chg="del">
        <pc:chgData name="Gerjan de Ruiter" userId="5d7c516b-9dcd-41a8-99d3-54425d29895b" providerId="ADAL" clId="{D7E66E9F-28B1-4E08-AE9E-AB75FCC58C4A}" dt="2023-05-31T06:55:30.538" v="424" actId="47"/>
        <pc:sldMkLst>
          <pc:docMk/>
          <pc:sldMk cId="704430713" sldId="382"/>
        </pc:sldMkLst>
      </pc:sldChg>
      <pc:sldChg chg="del">
        <pc:chgData name="Gerjan de Ruiter" userId="5d7c516b-9dcd-41a8-99d3-54425d29895b" providerId="ADAL" clId="{D7E66E9F-28B1-4E08-AE9E-AB75FCC58C4A}" dt="2023-05-31T06:56:03.641" v="432" actId="47"/>
        <pc:sldMkLst>
          <pc:docMk/>
          <pc:sldMk cId="3427593794" sldId="385"/>
        </pc:sldMkLst>
      </pc:sldChg>
      <pc:sldChg chg="del">
        <pc:chgData name="Gerjan de Ruiter" userId="5d7c516b-9dcd-41a8-99d3-54425d29895b" providerId="ADAL" clId="{D7E66E9F-28B1-4E08-AE9E-AB75FCC58C4A}" dt="2023-05-31T06:56:14.676" v="435" actId="47"/>
        <pc:sldMkLst>
          <pc:docMk/>
          <pc:sldMk cId="2807362884" sldId="386"/>
        </pc:sldMkLst>
      </pc:sldChg>
      <pc:sldChg chg="del">
        <pc:chgData name="Gerjan de Ruiter" userId="5d7c516b-9dcd-41a8-99d3-54425d29895b" providerId="ADAL" clId="{D7E66E9F-28B1-4E08-AE9E-AB75FCC58C4A}" dt="2023-05-31T06:56:02.018" v="431" actId="47"/>
        <pc:sldMkLst>
          <pc:docMk/>
          <pc:sldMk cId="3192671773" sldId="387"/>
        </pc:sldMkLst>
      </pc:sldChg>
      <pc:sldChg chg="modSp ord">
        <pc:chgData name="Gerjan de Ruiter" userId="5d7c516b-9dcd-41a8-99d3-54425d29895b" providerId="ADAL" clId="{D7E66E9F-28B1-4E08-AE9E-AB75FCC58C4A}" dt="2023-05-31T06:55:26.651" v="423" actId="403"/>
        <pc:sldMkLst>
          <pc:docMk/>
          <pc:sldMk cId="956385433" sldId="388"/>
        </pc:sldMkLst>
        <pc:spChg chg="mod">
          <ac:chgData name="Gerjan de Ruiter" userId="5d7c516b-9dcd-41a8-99d3-54425d29895b" providerId="ADAL" clId="{D7E66E9F-28B1-4E08-AE9E-AB75FCC58C4A}" dt="2023-05-31T06:55:26.651" v="423" actId="403"/>
          <ac:spMkLst>
            <pc:docMk/>
            <pc:sldMk cId="956385433" sldId="388"/>
            <ac:spMk id="4" creationId="{801D5C39-A9D6-E91F-AE16-8D72DBEE003A}"/>
          </ac:spMkLst>
        </pc:spChg>
      </pc:sldChg>
      <pc:sldChg chg="addSp delSp modSp mod ord modAnim">
        <pc:chgData name="Gerjan de Ruiter" userId="5d7c516b-9dcd-41a8-99d3-54425d29895b" providerId="ADAL" clId="{D7E66E9F-28B1-4E08-AE9E-AB75FCC58C4A}" dt="2023-05-31T06:55:08.457" v="421" actId="1076"/>
        <pc:sldMkLst>
          <pc:docMk/>
          <pc:sldMk cId="3230232504" sldId="389"/>
        </pc:sldMkLst>
        <pc:spChg chg="del mod">
          <ac:chgData name="Gerjan de Ruiter" userId="5d7c516b-9dcd-41a8-99d3-54425d29895b" providerId="ADAL" clId="{D7E66E9F-28B1-4E08-AE9E-AB75FCC58C4A}" dt="2023-05-31T06:55:01.896" v="417" actId="478"/>
          <ac:spMkLst>
            <pc:docMk/>
            <pc:sldMk cId="3230232504" sldId="389"/>
            <ac:spMk id="2" creationId="{E3FA5DAA-F0F0-D356-390A-D0A09080723C}"/>
          </ac:spMkLst>
        </pc:spChg>
        <pc:spChg chg="del mod">
          <ac:chgData name="Gerjan de Ruiter" userId="5d7c516b-9dcd-41a8-99d3-54425d29895b" providerId="ADAL" clId="{D7E66E9F-28B1-4E08-AE9E-AB75FCC58C4A}" dt="2023-05-31T06:55:00.353" v="416" actId="478"/>
          <ac:spMkLst>
            <pc:docMk/>
            <pc:sldMk cId="3230232504" sldId="389"/>
            <ac:spMk id="4" creationId="{801D5C39-A9D6-E91F-AE16-8D72DBEE003A}"/>
          </ac:spMkLst>
        </pc:spChg>
        <pc:spChg chg="add del mod">
          <ac:chgData name="Gerjan de Ruiter" userId="5d7c516b-9dcd-41a8-99d3-54425d29895b" providerId="ADAL" clId="{D7E66E9F-28B1-4E08-AE9E-AB75FCC58C4A}" dt="2023-05-31T06:55:03.170" v="418" actId="478"/>
          <ac:spMkLst>
            <pc:docMk/>
            <pc:sldMk cId="3230232504" sldId="389"/>
            <ac:spMk id="5" creationId="{77250194-C904-11AD-1FDC-C74622D3F13F}"/>
          </ac:spMkLst>
        </pc:spChg>
        <pc:picChg chg="mod">
          <ac:chgData name="Gerjan de Ruiter" userId="5d7c516b-9dcd-41a8-99d3-54425d29895b" providerId="ADAL" clId="{D7E66E9F-28B1-4E08-AE9E-AB75FCC58C4A}" dt="2023-05-31T06:55:08.457" v="421" actId="1076"/>
          <ac:picMkLst>
            <pc:docMk/>
            <pc:sldMk cId="3230232504" sldId="389"/>
            <ac:picMk id="2050" creationId="{4900C6E8-724F-1B23-57DF-9FD933EC3C2C}"/>
          </ac:picMkLst>
        </pc:picChg>
      </pc:sldChg>
      <pc:sldChg chg="ord">
        <pc:chgData name="Gerjan de Ruiter" userId="5d7c516b-9dcd-41a8-99d3-54425d29895b" providerId="ADAL" clId="{D7E66E9F-28B1-4E08-AE9E-AB75FCC58C4A}" dt="2023-05-31T06:56:13.038" v="434"/>
        <pc:sldMkLst>
          <pc:docMk/>
          <pc:sldMk cId="3877905756" sldId="390"/>
        </pc:sldMkLst>
      </pc:sldChg>
      <pc:sldChg chg="addSp delSp modSp new mod ord modClrScheme chgLayout">
        <pc:chgData name="Gerjan de Ruiter" userId="5d7c516b-9dcd-41a8-99d3-54425d29895b" providerId="ADAL" clId="{D7E66E9F-28B1-4E08-AE9E-AB75FCC58C4A}" dt="2023-05-31T06:56:47.437" v="442"/>
        <pc:sldMkLst>
          <pc:docMk/>
          <pc:sldMk cId="1090268189" sldId="391"/>
        </pc:sldMkLst>
        <pc:spChg chg="del mod ord">
          <ac:chgData name="Gerjan de Ruiter" userId="5d7c516b-9dcd-41a8-99d3-54425d29895b" providerId="ADAL" clId="{D7E66E9F-28B1-4E08-AE9E-AB75FCC58C4A}" dt="2023-05-31T06:51:20.540" v="5" actId="700"/>
          <ac:spMkLst>
            <pc:docMk/>
            <pc:sldMk cId="1090268189" sldId="391"/>
            <ac:spMk id="2" creationId="{23AF5562-4979-7960-40A9-A2037885DD6B}"/>
          </ac:spMkLst>
        </pc:spChg>
        <pc:spChg chg="del mod ord">
          <ac:chgData name="Gerjan de Ruiter" userId="5d7c516b-9dcd-41a8-99d3-54425d29895b" providerId="ADAL" clId="{D7E66E9F-28B1-4E08-AE9E-AB75FCC58C4A}" dt="2023-05-31T06:51:20.540" v="5" actId="700"/>
          <ac:spMkLst>
            <pc:docMk/>
            <pc:sldMk cId="1090268189" sldId="391"/>
            <ac:spMk id="3" creationId="{F523B6FB-402B-A06B-14D8-8C4CAB0FC80F}"/>
          </ac:spMkLst>
        </pc:spChg>
        <pc:spChg chg="add del mod ord">
          <ac:chgData name="Gerjan de Ruiter" userId="5d7c516b-9dcd-41a8-99d3-54425d29895b" providerId="ADAL" clId="{D7E66E9F-28B1-4E08-AE9E-AB75FCC58C4A}" dt="2023-05-31T06:51:40.254" v="11" actId="478"/>
          <ac:spMkLst>
            <pc:docMk/>
            <pc:sldMk cId="1090268189" sldId="391"/>
            <ac:spMk id="4" creationId="{F1C68208-A2B7-4113-CDFB-D8309A7A5151}"/>
          </ac:spMkLst>
        </pc:spChg>
        <pc:spChg chg="add del mod ord">
          <ac:chgData name="Gerjan de Ruiter" userId="5d7c516b-9dcd-41a8-99d3-54425d29895b" providerId="ADAL" clId="{D7E66E9F-28B1-4E08-AE9E-AB75FCC58C4A}" dt="2023-05-31T06:51:21.788" v="6"/>
          <ac:spMkLst>
            <pc:docMk/>
            <pc:sldMk cId="1090268189" sldId="391"/>
            <ac:spMk id="5" creationId="{E807DAD9-9FC2-D488-A413-519BC431146F}"/>
          </ac:spMkLst>
        </pc:spChg>
        <pc:spChg chg="add del mod ord">
          <ac:chgData name="Gerjan de Ruiter" userId="5d7c516b-9dcd-41a8-99d3-54425d29895b" providerId="ADAL" clId="{D7E66E9F-28B1-4E08-AE9E-AB75FCC58C4A}" dt="2023-05-31T06:51:29.379" v="9" actId="478"/>
          <ac:spMkLst>
            <pc:docMk/>
            <pc:sldMk cId="1090268189" sldId="391"/>
            <ac:spMk id="6" creationId="{91AB58F9-A65D-C935-1A43-BC60155006E8}"/>
          </ac:spMkLst>
        </pc:spChg>
        <pc:picChg chg="add mod">
          <ac:chgData name="Gerjan de Ruiter" userId="5d7c516b-9dcd-41a8-99d3-54425d29895b" providerId="ADAL" clId="{D7E66E9F-28B1-4E08-AE9E-AB75FCC58C4A}" dt="2023-05-31T06:51:44.459" v="12" actId="1076"/>
          <ac:picMkLst>
            <pc:docMk/>
            <pc:sldMk cId="1090268189" sldId="391"/>
            <ac:picMk id="7" creationId="{E83BDA9E-E6E1-99CF-030A-40A35A916A03}"/>
          </ac:picMkLst>
        </pc:picChg>
      </pc:sldChg>
      <pc:sldChg chg="addSp delSp modSp new mod ord modClrScheme modAnim chgLayout">
        <pc:chgData name="Gerjan de Ruiter" userId="5d7c516b-9dcd-41a8-99d3-54425d29895b" providerId="ADAL" clId="{D7E66E9F-28B1-4E08-AE9E-AB75FCC58C4A}" dt="2023-05-31T06:56:42.830" v="440"/>
        <pc:sldMkLst>
          <pc:docMk/>
          <pc:sldMk cId="841895786" sldId="392"/>
        </pc:sldMkLst>
        <pc:spChg chg="del mod ord">
          <ac:chgData name="Gerjan de Ruiter" userId="5d7c516b-9dcd-41a8-99d3-54425d29895b" providerId="ADAL" clId="{D7E66E9F-28B1-4E08-AE9E-AB75FCC58C4A}" dt="2023-05-31T06:54:24.350" v="361" actId="700"/>
          <ac:spMkLst>
            <pc:docMk/>
            <pc:sldMk cId="841895786" sldId="392"/>
            <ac:spMk id="2" creationId="{24067FE5-587B-AE9F-3A34-1A136F1CCDA5}"/>
          </ac:spMkLst>
        </pc:spChg>
        <pc:spChg chg="del mod ord">
          <ac:chgData name="Gerjan de Ruiter" userId="5d7c516b-9dcd-41a8-99d3-54425d29895b" providerId="ADAL" clId="{D7E66E9F-28B1-4E08-AE9E-AB75FCC58C4A}" dt="2023-05-31T06:54:24.350" v="361" actId="700"/>
          <ac:spMkLst>
            <pc:docMk/>
            <pc:sldMk cId="841895786" sldId="392"/>
            <ac:spMk id="3" creationId="{0E87D1B5-A012-1A61-618D-F6834C581D7F}"/>
          </ac:spMkLst>
        </pc:spChg>
        <pc:spChg chg="del">
          <ac:chgData name="Gerjan de Ruiter" userId="5d7c516b-9dcd-41a8-99d3-54425d29895b" providerId="ADAL" clId="{D7E66E9F-28B1-4E08-AE9E-AB75FCC58C4A}" dt="2023-05-31T06:54:24.350" v="361" actId="700"/>
          <ac:spMkLst>
            <pc:docMk/>
            <pc:sldMk cId="841895786" sldId="392"/>
            <ac:spMk id="4" creationId="{3DA3A18F-DD26-E6A5-C0A2-845BAAAE05FE}"/>
          </ac:spMkLst>
        </pc:spChg>
        <pc:spChg chg="add mod ord">
          <ac:chgData name="Gerjan de Ruiter" userId="5d7c516b-9dcd-41a8-99d3-54425d29895b" providerId="ADAL" clId="{D7E66E9F-28B1-4E08-AE9E-AB75FCC58C4A}" dt="2023-05-31T06:54:33.280" v="409" actId="20577"/>
          <ac:spMkLst>
            <pc:docMk/>
            <pc:sldMk cId="841895786" sldId="392"/>
            <ac:spMk id="5" creationId="{21471426-52E4-F72E-9024-F69716D73D0F}"/>
          </ac:spMkLst>
        </pc:spChg>
        <pc:spChg chg="add mod ord">
          <ac:chgData name="Gerjan de Ruiter" userId="5d7c516b-9dcd-41a8-99d3-54425d29895b" providerId="ADAL" clId="{D7E66E9F-28B1-4E08-AE9E-AB75FCC58C4A}" dt="2023-05-31T06:54:40.652" v="411" actId="27636"/>
          <ac:spMkLst>
            <pc:docMk/>
            <pc:sldMk cId="841895786" sldId="392"/>
            <ac:spMk id="6" creationId="{EAF2D527-24D7-D6A9-6371-22A32D0824F6}"/>
          </ac:spMkLst>
        </pc:spChg>
      </pc:sldChg>
      <pc:sldChg chg="add">
        <pc:chgData name="Gerjan de Ruiter" userId="5d7c516b-9dcd-41a8-99d3-54425d29895b" providerId="ADAL" clId="{D7E66E9F-28B1-4E08-AE9E-AB75FCC58C4A}" dt="2023-05-31T07:10:04.769" v="530"/>
        <pc:sldMkLst>
          <pc:docMk/>
          <pc:sldMk cId="2204928937" sldId="393"/>
        </pc:sldMkLst>
      </pc:sldChg>
    </pc:docChg>
  </pc:docChgLst>
  <pc:docChgLst>
    <pc:chgData name="Gerjan de Ruiter" userId="5d7c516b-9dcd-41a8-99d3-54425d29895b" providerId="ADAL" clId="{F6D06934-AC49-4754-99CC-934F5713297F}"/>
    <pc:docChg chg="undo custSel addSld delSld modSld sldOrd">
      <pc:chgData name="Gerjan de Ruiter" userId="5d7c516b-9dcd-41a8-99d3-54425d29895b" providerId="ADAL" clId="{F6D06934-AC49-4754-99CC-934F5713297F}" dt="2023-05-09T13:58:59.799" v="4531" actId="5793"/>
      <pc:docMkLst>
        <pc:docMk/>
      </pc:docMkLst>
      <pc:sldChg chg="addSp delSp modSp new mod">
        <pc:chgData name="Gerjan de Ruiter" userId="5d7c516b-9dcd-41a8-99d3-54425d29895b" providerId="ADAL" clId="{F6D06934-AC49-4754-99CC-934F5713297F}" dt="2023-05-09T12:40:39.317" v="55" actId="21"/>
        <pc:sldMkLst>
          <pc:docMk/>
          <pc:sldMk cId="3324914693" sldId="256"/>
        </pc:sldMkLst>
        <pc:spChg chg="mod">
          <ac:chgData name="Gerjan de Ruiter" userId="5d7c516b-9dcd-41a8-99d3-54425d29895b" providerId="ADAL" clId="{F6D06934-AC49-4754-99CC-934F5713297F}" dt="2023-05-09T12:40:21.604" v="22" actId="20577"/>
          <ac:spMkLst>
            <pc:docMk/>
            <pc:sldMk cId="3324914693" sldId="256"/>
            <ac:spMk id="2" creationId="{4A8C7998-2618-4914-222C-959F8BB4F38D}"/>
          </ac:spMkLst>
        </pc:spChg>
        <pc:spChg chg="mod">
          <ac:chgData name="Gerjan de Ruiter" userId="5d7c516b-9dcd-41a8-99d3-54425d29895b" providerId="ADAL" clId="{F6D06934-AC49-4754-99CC-934F5713297F}" dt="2023-05-09T12:40:33.615" v="54" actId="20577"/>
          <ac:spMkLst>
            <pc:docMk/>
            <pc:sldMk cId="3324914693" sldId="256"/>
            <ac:spMk id="3" creationId="{B1266EAB-E1E7-4D7F-667B-0880AD4FCCC4}"/>
          </ac:spMkLst>
        </pc:spChg>
        <pc:picChg chg="add del mod">
          <ac:chgData name="Gerjan de Ruiter" userId="5d7c516b-9dcd-41a8-99d3-54425d29895b" providerId="ADAL" clId="{F6D06934-AC49-4754-99CC-934F5713297F}" dt="2023-05-09T12:40:39.317" v="55" actId="21"/>
          <ac:picMkLst>
            <pc:docMk/>
            <pc:sldMk cId="3324914693" sldId="256"/>
            <ac:picMk id="4" creationId="{66F79FE1-C8FC-42F0-4323-7072667CD18C}"/>
          </ac:picMkLst>
        </pc:picChg>
      </pc:sldChg>
      <pc:sldChg chg="addSp delSp modSp new mod modClrScheme chgLayout">
        <pc:chgData name="Gerjan de Ruiter" userId="5d7c516b-9dcd-41a8-99d3-54425d29895b" providerId="ADAL" clId="{F6D06934-AC49-4754-99CC-934F5713297F}" dt="2023-05-09T12:41:12.561" v="67" actId="700"/>
        <pc:sldMkLst>
          <pc:docMk/>
          <pc:sldMk cId="3987941922" sldId="257"/>
        </pc:sldMkLst>
        <pc:spChg chg="del mod ord">
          <ac:chgData name="Gerjan de Ruiter" userId="5d7c516b-9dcd-41a8-99d3-54425d29895b" providerId="ADAL" clId="{F6D06934-AC49-4754-99CC-934F5713297F}" dt="2023-05-09T12:40:47.565" v="57" actId="700"/>
          <ac:spMkLst>
            <pc:docMk/>
            <pc:sldMk cId="3987941922" sldId="257"/>
            <ac:spMk id="2" creationId="{58E3C477-BCA7-5F01-1771-06C99DDE52CB}"/>
          </ac:spMkLst>
        </pc:spChg>
        <pc:spChg chg="del mod ord">
          <ac:chgData name="Gerjan de Ruiter" userId="5d7c516b-9dcd-41a8-99d3-54425d29895b" providerId="ADAL" clId="{F6D06934-AC49-4754-99CC-934F5713297F}" dt="2023-05-09T12:40:47.565" v="57" actId="700"/>
          <ac:spMkLst>
            <pc:docMk/>
            <pc:sldMk cId="3987941922" sldId="257"/>
            <ac:spMk id="3" creationId="{2239E926-A2BF-12F4-B61E-5BE1E4B44061}"/>
          </ac:spMkLst>
        </pc:spChg>
        <pc:spChg chg="add del mod ord">
          <ac:chgData name="Gerjan de Ruiter" userId="5d7c516b-9dcd-41a8-99d3-54425d29895b" providerId="ADAL" clId="{F6D06934-AC49-4754-99CC-934F5713297F}" dt="2023-05-09T12:41:00.346" v="62" actId="478"/>
          <ac:spMkLst>
            <pc:docMk/>
            <pc:sldMk cId="3987941922" sldId="257"/>
            <ac:spMk id="4" creationId="{85D91295-D401-166E-D789-9A99F6F03B0D}"/>
          </ac:spMkLst>
        </pc:spChg>
        <pc:spChg chg="add del mod ord">
          <ac:chgData name="Gerjan de Ruiter" userId="5d7c516b-9dcd-41a8-99d3-54425d29895b" providerId="ADAL" clId="{F6D06934-AC49-4754-99CC-934F5713297F}" dt="2023-05-09T12:40:48.587" v="58"/>
          <ac:spMkLst>
            <pc:docMk/>
            <pc:sldMk cId="3987941922" sldId="257"/>
            <ac:spMk id="5" creationId="{CF28E819-4A1D-BAFD-FDC7-4D08A01A4193}"/>
          </ac:spMkLst>
        </pc:spChg>
        <pc:spChg chg="add del mod ord">
          <ac:chgData name="Gerjan de Ruiter" userId="5d7c516b-9dcd-41a8-99d3-54425d29895b" providerId="ADAL" clId="{F6D06934-AC49-4754-99CC-934F5713297F}" dt="2023-05-09T12:41:12.561" v="67" actId="700"/>
          <ac:spMkLst>
            <pc:docMk/>
            <pc:sldMk cId="3987941922" sldId="257"/>
            <ac:spMk id="7" creationId="{591CCBA0-67F2-7811-ADB2-D648AFA90B96}"/>
          </ac:spMkLst>
        </pc:spChg>
        <pc:spChg chg="add del mod ord">
          <ac:chgData name="Gerjan de Ruiter" userId="5d7c516b-9dcd-41a8-99d3-54425d29895b" providerId="ADAL" clId="{F6D06934-AC49-4754-99CC-934F5713297F}" dt="2023-05-09T12:41:12.561" v="67" actId="700"/>
          <ac:spMkLst>
            <pc:docMk/>
            <pc:sldMk cId="3987941922" sldId="257"/>
            <ac:spMk id="8" creationId="{322AE62A-0411-60E8-E133-03331BD768F1}"/>
          </ac:spMkLst>
        </pc:spChg>
        <pc:spChg chg="add del mod ord">
          <ac:chgData name="Gerjan de Ruiter" userId="5d7c516b-9dcd-41a8-99d3-54425d29895b" providerId="ADAL" clId="{F6D06934-AC49-4754-99CC-934F5713297F}" dt="2023-05-09T12:41:12.561" v="67" actId="700"/>
          <ac:spMkLst>
            <pc:docMk/>
            <pc:sldMk cId="3987941922" sldId="257"/>
            <ac:spMk id="9" creationId="{B78FC7AC-B0F1-4000-85D7-C795F4CCBF3A}"/>
          </ac:spMkLst>
        </pc:spChg>
        <pc:picChg chg="add mod ord">
          <ac:chgData name="Gerjan de Ruiter" userId="5d7c516b-9dcd-41a8-99d3-54425d29895b" providerId="ADAL" clId="{F6D06934-AC49-4754-99CC-934F5713297F}" dt="2023-05-09T12:41:12.561" v="67" actId="700"/>
          <ac:picMkLst>
            <pc:docMk/>
            <pc:sldMk cId="3987941922" sldId="257"/>
            <ac:picMk id="6" creationId="{5F19CAAF-3C6E-7D73-F438-E07780443B26}"/>
          </ac:picMkLst>
        </pc:picChg>
      </pc:sldChg>
      <pc:sldChg chg="addSp delSp modSp new mod ord modClrScheme chgLayout">
        <pc:chgData name="Gerjan de Ruiter" userId="5d7c516b-9dcd-41a8-99d3-54425d29895b" providerId="ADAL" clId="{F6D06934-AC49-4754-99CC-934F5713297F}" dt="2023-05-09T13:52:23.379" v="4426"/>
        <pc:sldMkLst>
          <pc:docMk/>
          <pc:sldMk cId="3130504023" sldId="258"/>
        </pc:sldMkLst>
        <pc:spChg chg="mod">
          <ac:chgData name="Gerjan de Ruiter" userId="5d7c516b-9dcd-41a8-99d3-54425d29895b" providerId="ADAL" clId="{F6D06934-AC49-4754-99CC-934F5713297F}" dt="2023-05-09T12:45:32.371" v="473" actId="26606"/>
          <ac:spMkLst>
            <pc:docMk/>
            <pc:sldMk cId="3130504023" sldId="258"/>
            <ac:spMk id="2" creationId="{BC53CE6F-F475-2751-8C5E-4D16DCF29CC1}"/>
          </ac:spMkLst>
        </pc:spChg>
        <pc:spChg chg="add del mod">
          <ac:chgData name="Gerjan de Ruiter" userId="5d7c516b-9dcd-41a8-99d3-54425d29895b" providerId="ADAL" clId="{F6D06934-AC49-4754-99CC-934F5713297F}" dt="2023-05-09T12:45:32.371" v="473" actId="26606"/>
          <ac:spMkLst>
            <pc:docMk/>
            <pc:sldMk cId="3130504023" sldId="258"/>
            <ac:spMk id="3" creationId="{38F5F8E5-FE24-E454-9CE1-DFF6626C1BC2}"/>
          </ac:spMkLst>
        </pc:spChg>
        <pc:spChg chg="add del">
          <ac:chgData name="Gerjan de Ruiter" userId="5d7c516b-9dcd-41a8-99d3-54425d29895b" providerId="ADAL" clId="{F6D06934-AC49-4754-99CC-934F5713297F}" dt="2023-05-09T12:45:32.371" v="473" actId="26606"/>
          <ac:spMkLst>
            <pc:docMk/>
            <pc:sldMk cId="3130504023" sldId="258"/>
            <ac:spMk id="4" creationId="{1BA40F29-7361-BC18-57C2-6D08211CBC57}"/>
          </ac:spMkLst>
        </pc:spChg>
        <pc:spChg chg="add del">
          <ac:chgData name="Gerjan de Ruiter" userId="5d7c516b-9dcd-41a8-99d3-54425d29895b" providerId="ADAL" clId="{F6D06934-AC49-4754-99CC-934F5713297F}" dt="2023-05-09T12:45:32.371" v="473" actId="26606"/>
          <ac:spMkLst>
            <pc:docMk/>
            <pc:sldMk cId="3130504023" sldId="258"/>
            <ac:spMk id="5" creationId="{C1FF8684-48DE-6447-58B8-7BB165A281EE}"/>
          </ac:spMkLst>
        </pc:spChg>
        <pc:spChg chg="add del">
          <ac:chgData name="Gerjan de Ruiter" userId="5d7c516b-9dcd-41a8-99d3-54425d29895b" providerId="ADAL" clId="{F6D06934-AC49-4754-99CC-934F5713297F}" dt="2023-05-09T12:45:26.555" v="464" actId="26606"/>
          <ac:spMkLst>
            <pc:docMk/>
            <pc:sldMk cId="3130504023" sldId="258"/>
            <ac:spMk id="11" creationId="{B537BDB5-F83C-33FB-4C72-7A4D09A1B098}"/>
          </ac:spMkLst>
        </pc:spChg>
        <pc:spChg chg="add del">
          <ac:chgData name="Gerjan de Ruiter" userId="5d7c516b-9dcd-41a8-99d3-54425d29895b" providerId="ADAL" clId="{F6D06934-AC49-4754-99CC-934F5713297F}" dt="2023-05-09T12:45:32.314" v="472" actId="26606"/>
          <ac:spMkLst>
            <pc:docMk/>
            <pc:sldMk cId="3130504023" sldId="258"/>
            <ac:spMk id="12" creationId="{D662538F-E307-F279-0CE2-5482BF1B2AF9}"/>
          </ac:spMkLst>
        </pc:spChg>
        <pc:spChg chg="add del">
          <ac:chgData name="Gerjan de Ruiter" userId="5d7c516b-9dcd-41a8-99d3-54425d29895b" providerId="ADAL" clId="{F6D06934-AC49-4754-99CC-934F5713297F}" dt="2023-05-09T12:45:32.314" v="472" actId="26606"/>
          <ac:spMkLst>
            <pc:docMk/>
            <pc:sldMk cId="3130504023" sldId="258"/>
            <ac:spMk id="14" creationId="{E20CEBFE-18FB-6068-9217-274597E5EAA7}"/>
          </ac:spMkLst>
        </pc:spChg>
        <pc:spChg chg="add del mod">
          <ac:chgData name="Gerjan de Ruiter" userId="5d7c516b-9dcd-41a8-99d3-54425d29895b" providerId="ADAL" clId="{F6D06934-AC49-4754-99CC-934F5713297F}" dt="2023-05-09T12:45:29.616" v="468" actId="26606"/>
          <ac:spMkLst>
            <pc:docMk/>
            <pc:sldMk cId="3130504023" sldId="258"/>
            <ac:spMk id="16" creationId="{49F54ACB-8481-D3EA-0F4D-D30FAC92093F}"/>
          </ac:spMkLst>
        </pc:spChg>
        <pc:spChg chg="add del">
          <ac:chgData name="Gerjan de Ruiter" userId="5d7c516b-9dcd-41a8-99d3-54425d29895b" providerId="ADAL" clId="{F6D06934-AC49-4754-99CC-934F5713297F}" dt="2023-05-09T12:45:30.768" v="470" actId="26606"/>
          <ac:spMkLst>
            <pc:docMk/>
            <pc:sldMk cId="3130504023" sldId="258"/>
            <ac:spMk id="19" creationId="{B537BDB5-F83C-33FB-4C72-7A4D09A1B098}"/>
          </ac:spMkLst>
        </pc:spChg>
        <pc:spChg chg="add">
          <ac:chgData name="Gerjan de Ruiter" userId="5d7c516b-9dcd-41a8-99d3-54425d29895b" providerId="ADAL" clId="{F6D06934-AC49-4754-99CC-934F5713297F}" dt="2023-05-09T12:45:32.371" v="473" actId="26606"/>
          <ac:spMkLst>
            <pc:docMk/>
            <pc:sldMk cId="3130504023" sldId="258"/>
            <ac:spMk id="23" creationId="{38F5F8E5-FE24-E454-9CE1-DFF6626C1BC2}"/>
          </ac:spMkLst>
        </pc:spChg>
        <pc:spChg chg="add">
          <ac:chgData name="Gerjan de Ruiter" userId="5d7c516b-9dcd-41a8-99d3-54425d29895b" providerId="ADAL" clId="{F6D06934-AC49-4754-99CC-934F5713297F}" dt="2023-05-09T12:45:32.371" v="473" actId="26606"/>
          <ac:spMkLst>
            <pc:docMk/>
            <pc:sldMk cId="3130504023" sldId="258"/>
            <ac:spMk id="25" creationId="{B537BDB5-F83C-33FB-4C72-7A4D09A1B098}"/>
          </ac:spMkLst>
        </pc:spChg>
        <pc:graphicFrameChg chg="add del">
          <ac:chgData name="Gerjan de Ruiter" userId="5d7c516b-9dcd-41a8-99d3-54425d29895b" providerId="ADAL" clId="{F6D06934-AC49-4754-99CC-934F5713297F}" dt="2023-05-09T12:45:32.314" v="472" actId="26606"/>
          <ac:graphicFrameMkLst>
            <pc:docMk/>
            <pc:sldMk cId="3130504023" sldId="258"/>
            <ac:graphicFrameMk id="21" creationId="{9E88403D-2A57-C573-68CE-2566CE9FBDA9}"/>
          </ac:graphicFrameMkLst>
        </pc:graphicFrameChg>
        <pc:picChg chg="add del">
          <ac:chgData name="Gerjan de Ruiter" userId="5d7c516b-9dcd-41a8-99d3-54425d29895b" providerId="ADAL" clId="{F6D06934-AC49-4754-99CC-934F5713297F}" dt="2023-05-09T12:45:26.555" v="464" actId="26606"/>
          <ac:picMkLst>
            <pc:docMk/>
            <pc:sldMk cId="3130504023" sldId="258"/>
            <ac:picMk id="7" creationId="{D6AE6484-A206-4FE6-F454-7FCA1BDEF9CE}"/>
          </ac:picMkLst>
        </pc:picChg>
        <pc:picChg chg="add del">
          <ac:chgData name="Gerjan de Ruiter" userId="5d7c516b-9dcd-41a8-99d3-54425d29895b" providerId="ADAL" clId="{F6D06934-AC49-4754-99CC-934F5713297F}" dt="2023-05-09T12:45:32.314" v="472" actId="26606"/>
          <ac:picMkLst>
            <pc:docMk/>
            <pc:sldMk cId="3130504023" sldId="258"/>
            <ac:picMk id="8" creationId="{8A6FB1DE-EADD-3A55-D1FB-47D4D002BE1A}"/>
          </ac:picMkLst>
        </pc:picChg>
        <pc:picChg chg="add del">
          <ac:chgData name="Gerjan de Ruiter" userId="5d7c516b-9dcd-41a8-99d3-54425d29895b" providerId="ADAL" clId="{F6D06934-AC49-4754-99CC-934F5713297F}" dt="2023-05-09T12:45:27.913" v="466" actId="26606"/>
          <ac:picMkLst>
            <pc:docMk/>
            <pc:sldMk cId="3130504023" sldId="258"/>
            <ac:picMk id="13" creationId="{82AEAD5D-C10F-7614-B074-0F4EB24422FF}"/>
          </ac:picMkLst>
        </pc:picChg>
        <pc:picChg chg="add del">
          <ac:chgData name="Gerjan de Ruiter" userId="5d7c516b-9dcd-41a8-99d3-54425d29895b" providerId="ADAL" clId="{F6D06934-AC49-4754-99CC-934F5713297F}" dt="2023-05-09T12:45:29.616" v="468" actId="26606"/>
          <ac:picMkLst>
            <pc:docMk/>
            <pc:sldMk cId="3130504023" sldId="258"/>
            <ac:picMk id="15" creationId="{9A399B67-DFA3-B8E4-0614-88954B5C75D6}"/>
          </ac:picMkLst>
        </pc:picChg>
        <pc:picChg chg="add del">
          <ac:chgData name="Gerjan de Ruiter" userId="5d7c516b-9dcd-41a8-99d3-54425d29895b" providerId="ADAL" clId="{F6D06934-AC49-4754-99CC-934F5713297F}" dt="2023-05-09T12:45:30.768" v="470" actId="26606"/>
          <ac:picMkLst>
            <pc:docMk/>
            <pc:sldMk cId="3130504023" sldId="258"/>
            <ac:picMk id="18" creationId="{D6AE6484-A206-4FE6-F454-7FCA1BDEF9CE}"/>
          </ac:picMkLst>
        </pc:picChg>
        <pc:picChg chg="add del">
          <ac:chgData name="Gerjan de Ruiter" userId="5d7c516b-9dcd-41a8-99d3-54425d29895b" providerId="ADAL" clId="{F6D06934-AC49-4754-99CC-934F5713297F}" dt="2023-05-09T12:45:34.295" v="474" actId="478"/>
          <ac:picMkLst>
            <pc:docMk/>
            <pc:sldMk cId="3130504023" sldId="258"/>
            <ac:picMk id="24" creationId="{D6AE6484-A206-4FE6-F454-7FCA1BDEF9CE}"/>
          </ac:picMkLst>
        </pc:picChg>
      </pc:sldChg>
      <pc:sldChg chg="modSp new mod">
        <pc:chgData name="Gerjan de Ruiter" userId="5d7c516b-9dcd-41a8-99d3-54425d29895b" providerId="ADAL" clId="{F6D06934-AC49-4754-99CC-934F5713297F}" dt="2023-05-09T13:17:50.987" v="658" actId="20577"/>
        <pc:sldMkLst>
          <pc:docMk/>
          <pc:sldMk cId="1420006679" sldId="259"/>
        </pc:sldMkLst>
        <pc:spChg chg="mod">
          <ac:chgData name="Gerjan de Ruiter" userId="5d7c516b-9dcd-41a8-99d3-54425d29895b" providerId="ADAL" clId="{F6D06934-AC49-4754-99CC-934F5713297F}" dt="2023-05-09T12:45:47.493" v="482" actId="20577"/>
          <ac:spMkLst>
            <pc:docMk/>
            <pc:sldMk cId="1420006679" sldId="259"/>
            <ac:spMk id="2" creationId="{0F834FCF-DAF9-A541-2510-CE3A6905E10C}"/>
          </ac:spMkLst>
        </pc:spChg>
        <pc:spChg chg="mod">
          <ac:chgData name="Gerjan de Ruiter" userId="5d7c516b-9dcd-41a8-99d3-54425d29895b" providerId="ADAL" clId="{F6D06934-AC49-4754-99CC-934F5713297F}" dt="2023-05-09T13:17:50.987" v="658" actId="20577"/>
          <ac:spMkLst>
            <pc:docMk/>
            <pc:sldMk cId="1420006679" sldId="259"/>
            <ac:spMk id="3" creationId="{3C700A5F-DB6D-BE70-29E4-7456F17084D4}"/>
          </ac:spMkLst>
        </pc:spChg>
      </pc:sldChg>
      <pc:sldChg chg="addSp delSp modSp new mod modClrScheme chgLayout">
        <pc:chgData name="Gerjan de Ruiter" userId="5d7c516b-9dcd-41a8-99d3-54425d29895b" providerId="ADAL" clId="{F6D06934-AC49-4754-99CC-934F5713297F}" dt="2023-05-09T13:24:29.947" v="1491" actId="20577"/>
        <pc:sldMkLst>
          <pc:docMk/>
          <pc:sldMk cId="4057539356" sldId="260"/>
        </pc:sldMkLst>
        <pc:spChg chg="del mod ord">
          <ac:chgData name="Gerjan de Ruiter" userId="5d7c516b-9dcd-41a8-99d3-54425d29895b" providerId="ADAL" clId="{F6D06934-AC49-4754-99CC-934F5713297F}" dt="2023-05-09T13:18:10.311" v="660" actId="700"/>
          <ac:spMkLst>
            <pc:docMk/>
            <pc:sldMk cId="4057539356" sldId="260"/>
            <ac:spMk id="2" creationId="{62C0CB2B-5517-28F7-B857-0D723B59B286}"/>
          </ac:spMkLst>
        </pc:spChg>
        <pc:spChg chg="del mod ord">
          <ac:chgData name="Gerjan de Ruiter" userId="5d7c516b-9dcd-41a8-99d3-54425d29895b" providerId="ADAL" clId="{F6D06934-AC49-4754-99CC-934F5713297F}" dt="2023-05-09T13:18:10.311" v="660" actId="700"/>
          <ac:spMkLst>
            <pc:docMk/>
            <pc:sldMk cId="4057539356" sldId="260"/>
            <ac:spMk id="3" creationId="{53A4A996-5A42-666D-E9A9-576B0002F743}"/>
          </ac:spMkLst>
        </pc:spChg>
        <pc:spChg chg="del mod ord">
          <ac:chgData name="Gerjan de Ruiter" userId="5d7c516b-9dcd-41a8-99d3-54425d29895b" providerId="ADAL" clId="{F6D06934-AC49-4754-99CC-934F5713297F}" dt="2023-05-09T13:18:10.311" v="660" actId="700"/>
          <ac:spMkLst>
            <pc:docMk/>
            <pc:sldMk cId="4057539356" sldId="260"/>
            <ac:spMk id="4" creationId="{FA32AFF9-E4DF-CF76-87D0-CA2688FD0BC8}"/>
          </ac:spMkLst>
        </pc:spChg>
        <pc:spChg chg="del mod ord">
          <ac:chgData name="Gerjan de Ruiter" userId="5d7c516b-9dcd-41a8-99d3-54425d29895b" providerId="ADAL" clId="{F6D06934-AC49-4754-99CC-934F5713297F}" dt="2023-05-09T13:18:10.311" v="660" actId="700"/>
          <ac:spMkLst>
            <pc:docMk/>
            <pc:sldMk cId="4057539356" sldId="260"/>
            <ac:spMk id="5" creationId="{39C30BC6-6837-A9D1-7CF0-18A68E7C5652}"/>
          </ac:spMkLst>
        </pc:spChg>
        <pc:spChg chg="add mod ord">
          <ac:chgData name="Gerjan de Ruiter" userId="5d7c516b-9dcd-41a8-99d3-54425d29895b" providerId="ADAL" clId="{F6D06934-AC49-4754-99CC-934F5713297F}" dt="2023-05-09T13:24:21.557" v="1475" actId="20577"/>
          <ac:spMkLst>
            <pc:docMk/>
            <pc:sldMk cId="4057539356" sldId="260"/>
            <ac:spMk id="6" creationId="{B762F778-67B2-B3A6-F62F-F9DF5C75705B}"/>
          </ac:spMkLst>
        </pc:spChg>
        <pc:spChg chg="add mod ord">
          <ac:chgData name="Gerjan de Ruiter" userId="5d7c516b-9dcd-41a8-99d3-54425d29895b" providerId="ADAL" clId="{F6D06934-AC49-4754-99CC-934F5713297F}" dt="2023-05-09T13:24:29.947" v="1491" actId="20577"/>
          <ac:spMkLst>
            <pc:docMk/>
            <pc:sldMk cId="4057539356" sldId="260"/>
            <ac:spMk id="7" creationId="{B5AA44AD-3F93-A195-F5A3-5C7158534F90}"/>
          </ac:spMkLst>
        </pc:spChg>
        <pc:spChg chg="add mod ord">
          <ac:chgData name="Gerjan de Ruiter" userId="5d7c516b-9dcd-41a8-99d3-54425d29895b" providerId="ADAL" clId="{F6D06934-AC49-4754-99CC-934F5713297F}" dt="2023-05-09T13:18:10.311" v="660" actId="700"/>
          <ac:spMkLst>
            <pc:docMk/>
            <pc:sldMk cId="4057539356" sldId="260"/>
            <ac:spMk id="8" creationId="{EBFEF106-B0CB-0219-D14C-F6D22206BCFB}"/>
          </ac:spMkLst>
        </pc:spChg>
        <pc:spChg chg="add mod ord">
          <ac:chgData name="Gerjan de Ruiter" userId="5d7c516b-9dcd-41a8-99d3-54425d29895b" providerId="ADAL" clId="{F6D06934-AC49-4754-99CC-934F5713297F}" dt="2023-05-09T13:18:10.311" v="660" actId="700"/>
          <ac:spMkLst>
            <pc:docMk/>
            <pc:sldMk cId="4057539356" sldId="260"/>
            <ac:spMk id="9" creationId="{21D36183-6CAF-EBAA-5073-F8BC6CC3EBDB}"/>
          </ac:spMkLst>
        </pc:spChg>
      </pc:sldChg>
      <pc:sldChg chg="modSp new mod">
        <pc:chgData name="Gerjan de Ruiter" userId="5d7c516b-9dcd-41a8-99d3-54425d29895b" providerId="ADAL" clId="{F6D06934-AC49-4754-99CC-934F5713297F}" dt="2023-05-09T13:27:11.037" v="1766" actId="20577"/>
        <pc:sldMkLst>
          <pc:docMk/>
          <pc:sldMk cId="1829376499" sldId="261"/>
        </pc:sldMkLst>
        <pc:spChg chg="mod">
          <ac:chgData name="Gerjan de Ruiter" userId="5d7c516b-9dcd-41a8-99d3-54425d29895b" providerId="ADAL" clId="{F6D06934-AC49-4754-99CC-934F5713297F}" dt="2023-05-09T13:27:11.037" v="1766" actId="20577"/>
          <ac:spMkLst>
            <pc:docMk/>
            <pc:sldMk cId="1829376499" sldId="261"/>
            <ac:spMk id="4" creationId="{5DD2ABA4-8F94-BBB7-1635-8A3F7BD0F4B6}"/>
          </ac:spMkLst>
        </pc:spChg>
        <pc:spChg chg="mod">
          <ac:chgData name="Gerjan de Ruiter" userId="5d7c516b-9dcd-41a8-99d3-54425d29895b" providerId="ADAL" clId="{F6D06934-AC49-4754-99CC-934F5713297F}" dt="2023-05-09T13:25:51.174" v="1519" actId="20577"/>
          <ac:spMkLst>
            <pc:docMk/>
            <pc:sldMk cId="1829376499" sldId="261"/>
            <ac:spMk id="5" creationId="{DD03802F-D673-3750-0BD2-C233C445C2A3}"/>
          </ac:spMkLst>
        </pc:spChg>
      </pc:sldChg>
      <pc:sldChg chg="modSp new mod ord modAnim">
        <pc:chgData name="Gerjan de Ruiter" userId="5d7c516b-9dcd-41a8-99d3-54425d29895b" providerId="ADAL" clId="{F6D06934-AC49-4754-99CC-934F5713297F}" dt="2023-05-09T13:40:42.415" v="3066"/>
        <pc:sldMkLst>
          <pc:docMk/>
          <pc:sldMk cId="2419259648" sldId="262"/>
        </pc:sldMkLst>
        <pc:spChg chg="mod">
          <ac:chgData name="Gerjan de Ruiter" userId="5d7c516b-9dcd-41a8-99d3-54425d29895b" providerId="ADAL" clId="{F6D06934-AC49-4754-99CC-934F5713297F}" dt="2023-05-09T13:23:20.496" v="1398" actId="20577"/>
          <ac:spMkLst>
            <pc:docMk/>
            <pc:sldMk cId="2419259648" sldId="262"/>
            <ac:spMk id="2" creationId="{EE9911AE-AC0F-01B8-94E5-0186223C3F47}"/>
          </ac:spMkLst>
        </pc:spChg>
        <pc:spChg chg="mod">
          <ac:chgData name="Gerjan de Ruiter" userId="5d7c516b-9dcd-41a8-99d3-54425d29895b" providerId="ADAL" clId="{F6D06934-AC49-4754-99CC-934F5713297F}" dt="2023-05-09T13:25:29.443" v="1505" actId="14100"/>
          <ac:spMkLst>
            <pc:docMk/>
            <pc:sldMk cId="2419259648" sldId="262"/>
            <ac:spMk id="3" creationId="{03AAC0A7-8F7B-20E1-D124-827E3EE3CEBB}"/>
          </ac:spMkLst>
        </pc:spChg>
      </pc:sldChg>
      <pc:sldChg chg="modSp add mod ord modAnim">
        <pc:chgData name="Gerjan de Ruiter" userId="5d7c516b-9dcd-41a8-99d3-54425d29895b" providerId="ADAL" clId="{F6D06934-AC49-4754-99CC-934F5713297F}" dt="2023-05-09T13:52:03.746" v="4422"/>
        <pc:sldMkLst>
          <pc:docMk/>
          <pc:sldMk cId="2810233327" sldId="263"/>
        </pc:sldMkLst>
        <pc:spChg chg="mod">
          <ac:chgData name="Gerjan de Ruiter" userId="5d7c516b-9dcd-41a8-99d3-54425d29895b" providerId="ADAL" clId="{F6D06934-AC49-4754-99CC-934F5713297F}" dt="2023-05-09T13:20:16.979" v="1134" actId="20577"/>
          <ac:spMkLst>
            <pc:docMk/>
            <pc:sldMk cId="2810233327" sldId="263"/>
            <ac:spMk id="2" creationId="{EE9911AE-AC0F-01B8-94E5-0186223C3F47}"/>
          </ac:spMkLst>
        </pc:spChg>
        <pc:spChg chg="mod">
          <ac:chgData name="Gerjan de Ruiter" userId="5d7c516b-9dcd-41a8-99d3-54425d29895b" providerId="ADAL" clId="{F6D06934-AC49-4754-99CC-934F5713297F}" dt="2023-05-09T13:19:54.159" v="1039" actId="20577"/>
          <ac:spMkLst>
            <pc:docMk/>
            <pc:sldMk cId="2810233327" sldId="263"/>
            <ac:spMk id="3" creationId="{03AAC0A7-8F7B-20E1-D124-827E3EE3CEBB}"/>
          </ac:spMkLst>
        </pc:spChg>
      </pc:sldChg>
      <pc:sldChg chg="add del">
        <pc:chgData name="Gerjan de Ruiter" userId="5d7c516b-9dcd-41a8-99d3-54425d29895b" providerId="ADAL" clId="{F6D06934-AC49-4754-99CC-934F5713297F}" dt="2023-05-09T13:22:18.854" v="1177" actId="47"/>
        <pc:sldMkLst>
          <pc:docMk/>
          <pc:sldMk cId="375127320" sldId="264"/>
        </pc:sldMkLst>
      </pc:sldChg>
      <pc:sldChg chg="addSp delSp modSp new mod ord modClrScheme modAnim chgLayout">
        <pc:chgData name="Gerjan de Ruiter" userId="5d7c516b-9dcd-41a8-99d3-54425d29895b" providerId="ADAL" clId="{F6D06934-AC49-4754-99CC-934F5713297F}" dt="2023-05-09T13:40:54.631" v="3068"/>
        <pc:sldMkLst>
          <pc:docMk/>
          <pc:sldMk cId="2149239083" sldId="264"/>
        </pc:sldMkLst>
        <pc:spChg chg="mod ord">
          <ac:chgData name="Gerjan de Ruiter" userId="5d7c516b-9dcd-41a8-99d3-54425d29895b" providerId="ADAL" clId="{F6D06934-AC49-4754-99CC-934F5713297F}" dt="2023-05-09T13:30:19.050" v="2086" actId="26606"/>
          <ac:spMkLst>
            <pc:docMk/>
            <pc:sldMk cId="2149239083" sldId="264"/>
            <ac:spMk id="2" creationId="{AC780FB2-5F50-BF35-D22F-DF3F196479D2}"/>
          </ac:spMkLst>
        </pc:spChg>
        <pc:spChg chg="del">
          <ac:chgData name="Gerjan de Ruiter" userId="5d7c516b-9dcd-41a8-99d3-54425d29895b" providerId="ADAL" clId="{F6D06934-AC49-4754-99CC-934F5713297F}" dt="2023-05-09T13:27:45.211" v="1791"/>
          <ac:spMkLst>
            <pc:docMk/>
            <pc:sldMk cId="2149239083" sldId="264"/>
            <ac:spMk id="3" creationId="{38032F0B-F45A-4EFD-DF9F-1C6AB063F4F1}"/>
          </ac:spMkLst>
        </pc:spChg>
        <pc:spChg chg="add del mod">
          <ac:chgData name="Gerjan de Ruiter" userId="5d7c516b-9dcd-41a8-99d3-54425d29895b" providerId="ADAL" clId="{F6D06934-AC49-4754-99CC-934F5713297F}" dt="2023-05-09T13:27:45.211" v="1791"/>
          <ac:spMkLst>
            <pc:docMk/>
            <pc:sldMk cId="2149239083" sldId="264"/>
            <ac:spMk id="4" creationId="{04C86C3B-A205-E146-D989-A68AF856817A}"/>
          </ac:spMkLst>
        </pc:spChg>
        <pc:spChg chg="add del mod ord">
          <ac:chgData name="Gerjan de Ruiter" userId="5d7c516b-9dcd-41a8-99d3-54425d29895b" providerId="ADAL" clId="{F6D06934-AC49-4754-99CC-934F5713297F}" dt="2023-05-09T13:27:49.331" v="1792" actId="700"/>
          <ac:spMkLst>
            <pc:docMk/>
            <pc:sldMk cId="2149239083" sldId="264"/>
            <ac:spMk id="5" creationId="{A07C3586-B4C3-399E-FB6A-3863681E8F5E}"/>
          </ac:spMkLst>
        </pc:spChg>
        <pc:spChg chg="add mod ord">
          <ac:chgData name="Gerjan de Ruiter" userId="5d7c516b-9dcd-41a8-99d3-54425d29895b" providerId="ADAL" clId="{F6D06934-AC49-4754-99CC-934F5713297F}" dt="2023-05-09T13:31:58.891" v="2367" actId="27636"/>
          <ac:spMkLst>
            <pc:docMk/>
            <pc:sldMk cId="2149239083" sldId="264"/>
            <ac:spMk id="6" creationId="{177816A0-48EC-E74E-F68B-206C2BD9ABDD}"/>
          </ac:spMkLst>
        </pc:spChg>
        <pc:spChg chg="add mod">
          <ac:chgData name="Gerjan de Ruiter" userId="5d7c516b-9dcd-41a8-99d3-54425d29895b" providerId="ADAL" clId="{F6D06934-AC49-4754-99CC-934F5713297F}" dt="2023-05-09T13:30:19.050" v="2086" actId="26606"/>
          <ac:spMkLst>
            <pc:docMk/>
            <pc:sldMk cId="2149239083" sldId="264"/>
            <ac:spMk id="12" creationId="{9EDEF4B4-9ED2-204D-3C65-61C43B0ED568}"/>
          </ac:spMkLst>
        </pc:spChg>
        <pc:picChg chg="add">
          <ac:chgData name="Gerjan de Ruiter" userId="5d7c516b-9dcd-41a8-99d3-54425d29895b" providerId="ADAL" clId="{F6D06934-AC49-4754-99CC-934F5713297F}" dt="2023-05-09T13:30:19.050" v="2086" actId="26606"/>
          <ac:picMkLst>
            <pc:docMk/>
            <pc:sldMk cId="2149239083" sldId="264"/>
            <ac:picMk id="8" creationId="{5D7314C2-8C58-78E6-C443-09B397AA4697}"/>
          </ac:picMkLst>
        </pc:picChg>
      </pc:sldChg>
      <pc:sldChg chg="modSp add mod modAnim">
        <pc:chgData name="Gerjan de Ruiter" userId="5d7c516b-9dcd-41a8-99d3-54425d29895b" providerId="ADAL" clId="{F6D06934-AC49-4754-99CC-934F5713297F}" dt="2023-05-09T13:44:51.046" v="3593" actId="20577"/>
        <pc:sldMkLst>
          <pc:docMk/>
          <pc:sldMk cId="2897529469" sldId="265"/>
        </pc:sldMkLst>
        <pc:spChg chg="mod">
          <ac:chgData name="Gerjan de Ruiter" userId="5d7c516b-9dcd-41a8-99d3-54425d29895b" providerId="ADAL" clId="{F6D06934-AC49-4754-99CC-934F5713297F}" dt="2023-05-09T13:44:51.046" v="3593" actId="20577"/>
          <ac:spMkLst>
            <pc:docMk/>
            <pc:sldMk cId="2897529469" sldId="265"/>
            <ac:spMk id="2" creationId="{EE9911AE-AC0F-01B8-94E5-0186223C3F47}"/>
          </ac:spMkLst>
        </pc:spChg>
        <pc:spChg chg="mod">
          <ac:chgData name="Gerjan de Ruiter" userId="5d7c516b-9dcd-41a8-99d3-54425d29895b" providerId="ADAL" clId="{F6D06934-AC49-4754-99CC-934F5713297F}" dt="2023-05-09T13:44:01.437" v="3369" actId="20577"/>
          <ac:spMkLst>
            <pc:docMk/>
            <pc:sldMk cId="2897529469" sldId="265"/>
            <ac:spMk id="3" creationId="{03AAC0A7-8F7B-20E1-D124-827E3EE3CEBB}"/>
          </ac:spMkLst>
        </pc:spChg>
      </pc:sldChg>
      <pc:sldChg chg="modSp add del mod">
        <pc:chgData name="Gerjan de Ruiter" userId="5d7c516b-9dcd-41a8-99d3-54425d29895b" providerId="ADAL" clId="{F6D06934-AC49-4754-99CC-934F5713297F}" dt="2023-05-09T13:40:15.566" v="3062" actId="47"/>
        <pc:sldMkLst>
          <pc:docMk/>
          <pc:sldMk cId="3583270703" sldId="266"/>
        </pc:sldMkLst>
        <pc:spChg chg="mod">
          <ac:chgData name="Gerjan de Ruiter" userId="5d7c516b-9dcd-41a8-99d3-54425d29895b" providerId="ADAL" clId="{F6D06934-AC49-4754-99CC-934F5713297F}" dt="2023-05-09T13:39:39.271" v="3052" actId="21"/>
          <ac:spMkLst>
            <pc:docMk/>
            <pc:sldMk cId="3583270703" sldId="266"/>
            <ac:spMk id="3" creationId="{03AAC0A7-8F7B-20E1-D124-827E3EE3CEBB}"/>
          </ac:spMkLst>
        </pc:spChg>
      </pc:sldChg>
      <pc:sldChg chg="modSp add del mod">
        <pc:chgData name="Gerjan de Ruiter" userId="5d7c516b-9dcd-41a8-99d3-54425d29895b" providerId="ADAL" clId="{F6D06934-AC49-4754-99CC-934F5713297F}" dt="2023-05-09T13:40:15.915" v="3063" actId="47"/>
        <pc:sldMkLst>
          <pc:docMk/>
          <pc:sldMk cId="1183815958" sldId="267"/>
        </pc:sldMkLst>
        <pc:spChg chg="mod">
          <ac:chgData name="Gerjan de Ruiter" userId="5d7c516b-9dcd-41a8-99d3-54425d29895b" providerId="ADAL" clId="{F6D06934-AC49-4754-99CC-934F5713297F}" dt="2023-05-09T13:39:47.537" v="3055" actId="21"/>
          <ac:spMkLst>
            <pc:docMk/>
            <pc:sldMk cId="1183815958" sldId="267"/>
            <ac:spMk id="3" creationId="{03AAC0A7-8F7B-20E1-D124-827E3EE3CEBB}"/>
          </ac:spMkLst>
        </pc:spChg>
      </pc:sldChg>
      <pc:sldChg chg="modSp add del mod">
        <pc:chgData name="Gerjan de Ruiter" userId="5d7c516b-9dcd-41a8-99d3-54425d29895b" providerId="ADAL" clId="{F6D06934-AC49-4754-99CC-934F5713297F}" dt="2023-05-09T13:40:16.238" v="3064" actId="47"/>
        <pc:sldMkLst>
          <pc:docMk/>
          <pc:sldMk cId="1370870685" sldId="268"/>
        </pc:sldMkLst>
        <pc:spChg chg="mod">
          <ac:chgData name="Gerjan de Ruiter" userId="5d7c516b-9dcd-41a8-99d3-54425d29895b" providerId="ADAL" clId="{F6D06934-AC49-4754-99CC-934F5713297F}" dt="2023-05-09T13:39:55.156" v="3058" actId="21"/>
          <ac:spMkLst>
            <pc:docMk/>
            <pc:sldMk cId="1370870685" sldId="268"/>
            <ac:spMk id="3" creationId="{03AAC0A7-8F7B-20E1-D124-827E3EE3CEBB}"/>
          </ac:spMkLst>
        </pc:spChg>
      </pc:sldChg>
      <pc:sldChg chg="addSp delSp modSp new mod modClrScheme chgLayout">
        <pc:chgData name="Gerjan de Ruiter" userId="5d7c516b-9dcd-41a8-99d3-54425d29895b" providerId="ADAL" clId="{F6D06934-AC49-4754-99CC-934F5713297F}" dt="2023-05-09T13:42:45.425" v="3262" actId="113"/>
        <pc:sldMkLst>
          <pc:docMk/>
          <pc:sldMk cId="1034992694" sldId="269"/>
        </pc:sldMkLst>
        <pc:spChg chg="del">
          <ac:chgData name="Gerjan de Ruiter" userId="5d7c516b-9dcd-41a8-99d3-54425d29895b" providerId="ADAL" clId="{F6D06934-AC49-4754-99CC-934F5713297F}" dt="2023-05-09T13:38:40.717" v="2891" actId="700"/>
          <ac:spMkLst>
            <pc:docMk/>
            <pc:sldMk cId="1034992694" sldId="269"/>
            <ac:spMk id="2" creationId="{9789718E-BAA5-B1BA-58EB-3107741A5DB4}"/>
          </ac:spMkLst>
        </pc:spChg>
        <pc:spChg chg="del">
          <ac:chgData name="Gerjan de Ruiter" userId="5d7c516b-9dcd-41a8-99d3-54425d29895b" providerId="ADAL" clId="{F6D06934-AC49-4754-99CC-934F5713297F}" dt="2023-05-09T13:38:40.717" v="2891" actId="700"/>
          <ac:spMkLst>
            <pc:docMk/>
            <pc:sldMk cId="1034992694" sldId="269"/>
            <ac:spMk id="3" creationId="{BADD2B19-A74E-4D59-CD4B-403A3F967B4D}"/>
          </ac:spMkLst>
        </pc:spChg>
        <pc:spChg chg="del">
          <ac:chgData name="Gerjan de Ruiter" userId="5d7c516b-9dcd-41a8-99d3-54425d29895b" providerId="ADAL" clId="{F6D06934-AC49-4754-99CC-934F5713297F}" dt="2023-05-09T13:38:40.717" v="2891" actId="700"/>
          <ac:spMkLst>
            <pc:docMk/>
            <pc:sldMk cId="1034992694" sldId="269"/>
            <ac:spMk id="4" creationId="{7E61060D-7668-AFBD-A2F9-825C43E2FF80}"/>
          </ac:spMkLst>
        </pc:spChg>
        <pc:spChg chg="del">
          <ac:chgData name="Gerjan de Ruiter" userId="5d7c516b-9dcd-41a8-99d3-54425d29895b" providerId="ADAL" clId="{F6D06934-AC49-4754-99CC-934F5713297F}" dt="2023-05-09T13:38:40.717" v="2891" actId="700"/>
          <ac:spMkLst>
            <pc:docMk/>
            <pc:sldMk cId="1034992694" sldId="269"/>
            <ac:spMk id="5" creationId="{990068B2-C4DF-400D-76F2-E971A02A1CE4}"/>
          </ac:spMkLst>
        </pc:spChg>
        <pc:spChg chg="add del mod ord">
          <ac:chgData name="Gerjan de Ruiter" userId="5d7c516b-9dcd-41a8-99d3-54425d29895b" providerId="ADAL" clId="{F6D06934-AC49-4754-99CC-934F5713297F}" dt="2023-05-09T13:38:51.045" v="2892" actId="700"/>
          <ac:spMkLst>
            <pc:docMk/>
            <pc:sldMk cId="1034992694" sldId="269"/>
            <ac:spMk id="6" creationId="{C970BC91-DFDB-3478-DBED-76C313181270}"/>
          </ac:spMkLst>
        </pc:spChg>
        <pc:spChg chg="add del mod ord">
          <ac:chgData name="Gerjan de Ruiter" userId="5d7c516b-9dcd-41a8-99d3-54425d29895b" providerId="ADAL" clId="{F6D06934-AC49-4754-99CC-934F5713297F}" dt="2023-05-09T13:38:51.045" v="2892" actId="700"/>
          <ac:spMkLst>
            <pc:docMk/>
            <pc:sldMk cId="1034992694" sldId="269"/>
            <ac:spMk id="7" creationId="{7843B5A0-F615-4544-42F3-31C742234167}"/>
          </ac:spMkLst>
        </pc:spChg>
        <pc:spChg chg="add del mod ord">
          <ac:chgData name="Gerjan de Ruiter" userId="5d7c516b-9dcd-41a8-99d3-54425d29895b" providerId="ADAL" clId="{F6D06934-AC49-4754-99CC-934F5713297F}" dt="2023-05-09T13:38:51.045" v="2892" actId="700"/>
          <ac:spMkLst>
            <pc:docMk/>
            <pc:sldMk cId="1034992694" sldId="269"/>
            <ac:spMk id="8" creationId="{4967531E-6D08-FAF8-8026-C8FCB0BC5D78}"/>
          </ac:spMkLst>
        </pc:spChg>
        <pc:spChg chg="add del mod ord">
          <ac:chgData name="Gerjan de Ruiter" userId="5d7c516b-9dcd-41a8-99d3-54425d29895b" providerId="ADAL" clId="{F6D06934-AC49-4754-99CC-934F5713297F}" dt="2023-05-09T13:38:51.045" v="2892" actId="700"/>
          <ac:spMkLst>
            <pc:docMk/>
            <pc:sldMk cId="1034992694" sldId="269"/>
            <ac:spMk id="9" creationId="{4D7F27CE-8670-95C3-39BF-CBBAD249E457}"/>
          </ac:spMkLst>
        </pc:spChg>
        <pc:spChg chg="add mod ord">
          <ac:chgData name="Gerjan de Ruiter" userId="5d7c516b-9dcd-41a8-99d3-54425d29895b" providerId="ADAL" clId="{F6D06934-AC49-4754-99CC-934F5713297F}" dt="2023-05-09T13:39:13.054" v="2988" actId="20577"/>
          <ac:spMkLst>
            <pc:docMk/>
            <pc:sldMk cId="1034992694" sldId="269"/>
            <ac:spMk id="10" creationId="{55B69C10-C4B9-4E1A-60E3-14B3E50F1EEA}"/>
          </ac:spMkLst>
        </pc:spChg>
        <pc:spChg chg="add mod ord">
          <ac:chgData name="Gerjan de Ruiter" userId="5d7c516b-9dcd-41a8-99d3-54425d29895b" providerId="ADAL" clId="{F6D06934-AC49-4754-99CC-934F5713297F}" dt="2023-05-09T13:42:45.425" v="3262" actId="113"/>
          <ac:spMkLst>
            <pc:docMk/>
            <pc:sldMk cId="1034992694" sldId="269"/>
            <ac:spMk id="11" creationId="{7544B306-5949-1577-724E-49F421FE449C}"/>
          </ac:spMkLst>
        </pc:spChg>
        <pc:spChg chg="add mod ord">
          <ac:chgData name="Gerjan de Ruiter" userId="5d7c516b-9dcd-41a8-99d3-54425d29895b" providerId="ADAL" clId="{F6D06934-AC49-4754-99CC-934F5713297F}" dt="2023-05-09T13:38:51.045" v="2892" actId="700"/>
          <ac:spMkLst>
            <pc:docMk/>
            <pc:sldMk cId="1034992694" sldId="269"/>
            <ac:spMk id="12" creationId="{70D7B793-6DBC-60E3-B004-7C7393556D29}"/>
          </ac:spMkLst>
        </pc:spChg>
        <pc:spChg chg="add mod ord">
          <ac:chgData name="Gerjan de Ruiter" userId="5d7c516b-9dcd-41a8-99d3-54425d29895b" providerId="ADAL" clId="{F6D06934-AC49-4754-99CC-934F5713297F}" dt="2023-05-09T13:38:51.045" v="2892" actId="700"/>
          <ac:spMkLst>
            <pc:docMk/>
            <pc:sldMk cId="1034992694" sldId="269"/>
            <ac:spMk id="13" creationId="{D57DB30A-BECA-5107-1B62-DD2A4D6FC316}"/>
          </ac:spMkLst>
        </pc:spChg>
      </pc:sldChg>
      <pc:sldChg chg="addSp delSp modSp add mod modClrScheme chgLayout">
        <pc:chgData name="Gerjan de Ruiter" userId="5d7c516b-9dcd-41a8-99d3-54425d29895b" providerId="ADAL" clId="{F6D06934-AC49-4754-99CC-934F5713297F}" dt="2023-05-09T13:46:16.794" v="3850" actId="26606"/>
        <pc:sldMkLst>
          <pc:docMk/>
          <pc:sldMk cId="2897590083" sldId="270"/>
        </pc:sldMkLst>
        <pc:spChg chg="del">
          <ac:chgData name="Gerjan de Ruiter" userId="5d7c516b-9dcd-41a8-99d3-54425d29895b" providerId="ADAL" clId="{F6D06934-AC49-4754-99CC-934F5713297F}" dt="2023-05-09T13:46:16.794" v="3850" actId="26606"/>
          <ac:spMkLst>
            <pc:docMk/>
            <pc:sldMk cId="2897590083" sldId="270"/>
            <ac:spMk id="2" creationId="{D6344F28-A455-A9AB-A3A7-40C008132A4E}"/>
          </ac:spMkLst>
        </pc:spChg>
        <pc:spChg chg="del">
          <ac:chgData name="Gerjan de Ruiter" userId="5d7c516b-9dcd-41a8-99d3-54425d29895b" providerId="ADAL" clId="{F6D06934-AC49-4754-99CC-934F5713297F}" dt="2023-05-09T13:46:16.794" v="3850" actId="26606"/>
          <ac:spMkLst>
            <pc:docMk/>
            <pc:sldMk cId="2897590083" sldId="270"/>
            <ac:spMk id="3" creationId="{30680B8F-49C3-C1D9-986C-04D8E4D6C2BB}"/>
          </ac:spMkLst>
        </pc:spChg>
        <pc:spChg chg="mod ord">
          <ac:chgData name="Gerjan de Ruiter" userId="5d7c516b-9dcd-41a8-99d3-54425d29895b" providerId="ADAL" clId="{F6D06934-AC49-4754-99CC-934F5713297F}" dt="2023-05-09T13:46:16.794" v="3850" actId="26606"/>
          <ac:spMkLst>
            <pc:docMk/>
            <pc:sldMk cId="2897590083" sldId="270"/>
            <ac:spMk id="4" creationId="{5DD2ABA4-8F94-BBB7-1635-8A3F7BD0F4B6}"/>
          </ac:spMkLst>
        </pc:spChg>
        <pc:spChg chg="mod">
          <ac:chgData name="Gerjan de Ruiter" userId="5d7c516b-9dcd-41a8-99d3-54425d29895b" providerId="ADAL" clId="{F6D06934-AC49-4754-99CC-934F5713297F}" dt="2023-05-09T13:46:16.794" v="3850" actId="26606"/>
          <ac:spMkLst>
            <pc:docMk/>
            <pc:sldMk cId="2897590083" sldId="270"/>
            <ac:spMk id="5" creationId="{DD03802F-D673-3750-0BD2-C233C445C2A3}"/>
          </ac:spMkLst>
        </pc:spChg>
        <pc:spChg chg="add mod">
          <ac:chgData name="Gerjan de Ruiter" userId="5d7c516b-9dcd-41a8-99d3-54425d29895b" providerId="ADAL" clId="{F6D06934-AC49-4754-99CC-934F5713297F}" dt="2023-05-09T13:46:16.794" v="3850" actId="26606"/>
          <ac:spMkLst>
            <pc:docMk/>
            <pc:sldMk cId="2897590083" sldId="270"/>
            <ac:spMk id="10" creationId="{C3A12152-8CAA-0140-7A8F-00B7A9B0356B}"/>
          </ac:spMkLst>
        </pc:spChg>
      </pc:sldChg>
      <pc:sldChg chg="add del">
        <pc:chgData name="Gerjan de Ruiter" userId="5d7c516b-9dcd-41a8-99d3-54425d29895b" providerId="ADAL" clId="{F6D06934-AC49-4754-99CC-934F5713297F}" dt="2023-05-09T13:41:24.014" v="3070"/>
        <pc:sldMkLst>
          <pc:docMk/>
          <pc:sldMk cId="3990481430" sldId="270"/>
        </pc:sldMkLst>
      </pc:sldChg>
      <pc:sldChg chg="modSp add del mod">
        <pc:chgData name="Gerjan de Ruiter" userId="5d7c516b-9dcd-41a8-99d3-54425d29895b" providerId="ADAL" clId="{F6D06934-AC49-4754-99CC-934F5713297F}" dt="2023-05-09T13:46:32.899" v="3853" actId="47"/>
        <pc:sldMkLst>
          <pc:docMk/>
          <pc:sldMk cId="3199605393" sldId="271"/>
        </pc:sldMkLst>
        <pc:spChg chg="mod">
          <ac:chgData name="Gerjan de Ruiter" userId="5d7c516b-9dcd-41a8-99d3-54425d29895b" providerId="ADAL" clId="{F6D06934-AC49-4754-99CC-934F5713297F}" dt="2023-05-09T13:42:01.346" v="3126" actId="20577"/>
          <ac:spMkLst>
            <pc:docMk/>
            <pc:sldMk cId="3199605393" sldId="271"/>
            <ac:spMk id="4" creationId="{5DD2ABA4-8F94-BBB7-1635-8A3F7BD0F4B6}"/>
          </ac:spMkLst>
        </pc:spChg>
        <pc:spChg chg="mod">
          <ac:chgData name="Gerjan de Ruiter" userId="5d7c516b-9dcd-41a8-99d3-54425d29895b" providerId="ADAL" clId="{F6D06934-AC49-4754-99CC-934F5713297F}" dt="2023-05-09T13:41:50.948" v="3113" actId="20577"/>
          <ac:spMkLst>
            <pc:docMk/>
            <pc:sldMk cId="3199605393" sldId="271"/>
            <ac:spMk id="5" creationId="{DD03802F-D673-3750-0BD2-C233C445C2A3}"/>
          </ac:spMkLst>
        </pc:spChg>
      </pc:sldChg>
      <pc:sldChg chg="modSp add del mod">
        <pc:chgData name="Gerjan de Ruiter" userId="5d7c516b-9dcd-41a8-99d3-54425d29895b" providerId="ADAL" clId="{F6D06934-AC49-4754-99CC-934F5713297F}" dt="2023-05-09T13:46:33.681" v="3854" actId="47"/>
        <pc:sldMkLst>
          <pc:docMk/>
          <pc:sldMk cId="1749902043" sldId="272"/>
        </pc:sldMkLst>
        <pc:spChg chg="mod">
          <ac:chgData name="Gerjan de Ruiter" userId="5d7c516b-9dcd-41a8-99d3-54425d29895b" providerId="ADAL" clId="{F6D06934-AC49-4754-99CC-934F5713297F}" dt="2023-05-09T13:41:59.406" v="3125" actId="20577"/>
          <ac:spMkLst>
            <pc:docMk/>
            <pc:sldMk cId="1749902043" sldId="272"/>
            <ac:spMk id="4" creationId="{5DD2ABA4-8F94-BBB7-1635-8A3F7BD0F4B6}"/>
          </ac:spMkLst>
        </pc:spChg>
        <pc:spChg chg="mod">
          <ac:chgData name="Gerjan de Ruiter" userId="5d7c516b-9dcd-41a8-99d3-54425d29895b" providerId="ADAL" clId="{F6D06934-AC49-4754-99CC-934F5713297F}" dt="2023-05-09T13:41:56.356" v="3124" actId="20577"/>
          <ac:spMkLst>
            <pc:docMk/>
            <pc:sldMk cId="1749902043" sldId="272"/>
            <ac:spMk id="5" creationId="{DD03802F-D673-3750-0BD2-C233C445C2A3}"/>
          </ac:spMkLst>
        </pc:spChg>
      </pc:sldChg>
      <pc:sldChg chg="modSp add mod">
        <pc:chgData name="Gerjan de Ruiter" userId="5d7c516b-9dcd-41a8-99d3-54425d29895b" providerId="ADAL" clId="{F6D06934-AC49-4754-99CC-934F5713297F}" dt="2023-05-09T13:47:18.435" v="4015" actId="20577"/>
        <pc:sldMkLst>
          <pc:docMk/>
          <pc:sldMk cId="2434774012" sldId="273"/>
        </pc:sldMkLst>
        <pc:spChg chg="mod">
          <ac:chgData name="Gerjan de Ruiter" userId="5d7c516b-9dcd-41a8-99d3-54425d29895b" providerId="ADAL" clId="{F6D06934-AC49-4754-99CC-934F5713297F}" dt="2023-05-09T13:47:18.435" v="4015" actId="20577"/>
          <ac:spMkLst>
            <pc:docMk/>
            <pc:sldMk cId="2434774012" sldId="273"/>
            <ac:spMk id="4" creationId="{5DD2ABA4-8F94-BBB7-1635-8A3F7BD0F4B6}"/>
          </ac:spMkLst>
        </pc:spChg>
        <pc:spChg chg="mod">
          <ac:chgData name="Gerjan de Ruiter" userId="5d7c516b-9dcd-41a8-99d3-54425d29895b" providerId="ADAL" clId="{F6D06934-AC49-4754-99CC-934F5713297F}" dt="2023-05-09T13:46:43.658" v="3865" actId="20577"/>
          <ac:spMkLst>
            <pc:docMk/>
            <pc:sldMk cId="2434774012" sldId="273"/>
            <ac:spMk id="5" creationId="{DD03802F-D673-3750-0BD2-C233C445C2A3}"/>
          </ac:spMkLst>
        </pc:spChg>
      </pc:sldChg>
      <pc:sldChg chg="modSp add mod">
        <pc:chgData name="Gerjan de Ruiter" userId="5d7c516b-9dcd-41a8-99d3-54425d29895b" providerId="ADAL" clId="{F6D06934-AC49-4754-99CC-934F5713297F}" dt="2023-05-09T13:47:46.829" v="4117" actId="20577"/>
        <pc:sldMkLst>
          <pc:docMk/>
          <pc:sldMk cId="1406615583" sldId="274"/>
        </pc:sldMkLst>
        <pc:spChg chg="mod">
          <ac:chgData name="Gerjan de Ruiter" userId="5d7c516b-9dcd-41a8-99d3-54425d29895b" providerId="ADAL" clId="{F6D06934-AC49-4754-99CC-934F5713297F}" dt="2023-05-09T13:47:46.829" v="4117" actId="20577"/>
          <ac:spMkLst>
            <pc:docMk/>
            <pc:sldMk cId="1406615583" sldId="274"/>
            <ac:spMk id="4" creationId="{5DD2ABA4-8F94-BBB7-1635-8A3F7BD0F4B6}"/>
          </ac:spMkLst>
        </pc:spChg>
        <pc:spChg chg="mod">
          <ac:chgData name="Gerjan de Ruiter" userId="5d7c516b-9dcd-41a8-99d3-54425d29895b" providerId="ADAL" clId="{F6D06934-AC49-4754-99CC-934F5713297F}" dt="2023-05-09T13:47:26.081" v="4026" actId="20577"/>
          <ac:spMkLst>
            <pc:docMk/>
            <pc:sldMk cId="1406615583" sldId="274"/>
            <ac:spMk id="5" creationId="{DD03802F-D673-3750-0BD2-C233C445C2A3}"/>
          </ac:spMkLst>
        </pc:spChg>
      </pc:sldChg>
      <pc:sldChg chg="addSp delSp modSp add mod">
        <pc:chgData name="Gerjan de Ruiter" userId="5d7c516b-9dcd-41a8-99d3-54425d29895b" providerId="ADAL" clId="{F6D06934-AC49-4754-99CC-934F5713297F}" dt="2023-05-09T13:53:28.559" v="4434" actId="20577"/>
        <pc:sldMkLst>
          <pc:docMk/>
          <pc:sldMk cId="2589608234" sldId="275"/>
        </pc:sldMkLst>
        <pc:spChg chg="mod">
          <ac:chgData name="Gerjan de Ruiter" userId="5d7c516b-9dcd-41a8-99d3-54425d29895b" providerId="ADAL" clId="{F6D06934-AC49-4754-99CC-934F5713297F}" dt="2023-05-09T13:53:28.559" v="4434" actId="20577"/>
          <ac:spMkLst>
            <pc:docMk/>
            <pc:sldMk cId="2589608234" sldId="275"/>
            <ac:spMk id="4" creationId="{5DD2ABA4-8F94-BBB7-1635-8A3F7BD0F4B6}"/>
          </ac:spMkLst>
        </pc:spChg>
        <pc:spChg chg="mod">
          <ac:chgData name="Gerjan de Ruiter" userId="5d7c516b-9dcd-41a8-99d3-54425d29895b" providerId="ADAL" clId="{F6D06934-AC49-4754-99CC-934F5713297F}" dt="2023-05-09T13:47:55.182" v="4144" actId="20577"/>
          <ac:spMkLst>
            <pc:docMk/>
            <pc:sldMk cId="2589608234" sldId="275"/>
            <ac:spMk id="5" creationId="{DD03802F-D673-3750-0BD2-C233C445C2A3}"/>
          </ac:spMkLst>
        </pc:spChg>
        <pc:spChg chg="del">
          <ac:chgData name="Gerjan de Ruiter" userId="5d7c516b-9dcd-41a8-99d3-54425d29895b" providerId="ADAL" clId="{F6D06934-AC49-4754-99CC-934F5713297F}" dt="2023-05-09T13:53:11.224" v="4429"/>
          <ac:spMkLst>
            <pc:docMk/>
            <pc:sldMk cId="2589608234" sldId="275"/>
            <ac:spMk id="10" creationId="{C3A12152-8CAA-0140-7A8F-00B7A9B0356B}"/>
          </ac:spMkLst>
        </pc:spChg>
        <pc:graphicFrameChg chg="add mod">
          <ac:chgData name="Gerjan de Ruiter" userId="5d7c516b-9dcd-41a8-99d3-54425d29895b" providerId="ADAL" clId="{F6D06934-AC49-4754-99CC-934F5713297F}" dt="2023-05-09T13:53:22.320" v="4432" actId="14100"/>
          <ac:graphicFrameMkLst>
            <pc:docMk/>
            <pc:sldMk cId="2589608234" sldId="275"/>
            <ac:graphicFrameMk id="2" creationId="{D5665350-D785-2364-9B5B-44D3433AF058}"/>
          </ac:graphicFrameMkLst>
        </pc:graphicFrameChg>
      </pc:sldChg>
      <pc:sldChg chg="add ord">
        <pc:chgData name="Gerjan de Ruiter" userId="5d7c516b-9dcd-41a8-99d3-54425d29895b" providerId="ADAL" clId="{F6D06934-AC49-4754-99CC-934F5713297F}" dt="2023-05-09T13:52:18.523" v="4424"/>
        <pc:sldMkLst>
          <pc:docMk/>
          <pc:sldMk cId="3698492945" sldId="356"/>
        </pc:sldMkLst>
      </pc:sldChg>
      <pc:sldChg chg="addSp delSp modSp new mod ord modAnim">
        <pc:chgData name="Gerjan de Ruiter" userId="5d7c516b-9dcd-41a8-99d3-54425d29895b" providerId="ADAL" clId="{F6D06934-AC49-4754-99CC-934F5713297F}" dt="2023-05-09T13:52:24.996" v="4428"/>
        <pc:sldMkLst>
          <pc:docMk/>
          <pc:sldMk cId="1296333474" sldId="357"/>
        </pc:sldMkLst>
        <pc:spChg chg="mod">
          <ac:chgData name="Gerjan de Ruiter" userId="5d7c516b-9dcd-41a8-99d3-54425d29895b" providerId="ADAL" clId="{F6D06934-AC49-4754-99CC-934F5713297F}" dt="2023-05-09T13:50:34.797" v="4402" actId="20577"/>
          <ac:spMkLst>
            <pc:docMk/>
            <pc:sldMk cId="1296333474" sldId="357"/>
            <ac:spMk id="2" creationId="{69B70ECE-A1AE-15CA-DA5E-CE071DCB1537}"/>
          </ac:spMkLst>
        </pc:spChg>
        <pc:spChg chg="del">
          <ac:chgData name="Gerjan de Ruiter" userId="5d7c516b-9dcd-41a8-99d3-54425d29895b" providerId="ADAL" clId="{F6D06934-AC49-4754-99CC-934F5713297F}" dt="2023-05-09T13:50:40.969" v="4403"/>
          <ac:spMkLst>
            <pc:docMk/>
            <pc:sldMk cId="1296333474" sldId="357"/>
            <ac:spMk id="3" creationId="{AA5739A2-7289-A5C3-898C-5776E5A199C0}"/>
          </ac:spMkLst>
        </pc:spChg>
        <pc:spChg chg="add del mod">
          <ac:chgData name="Gerjan de Ruiter" userId="5d7c516b-9dcd-41a8-99d3-54425d29895b" providerId="ADAL" clId="{F6D06934-AC49-4754-99CC-934F5713297F}" dt="2023-05-09T13:51:15.924" v="4412" actId="478"/>
          <ac:spMkLst>
            <pc:docMk/>
            <pc:sldMk cId="1296333474" sldId="357"/>
            <ac:spMk id="5" creationId="{3E90AFEF-1244-BCDA-DFED-F772FB725B0E}"/>
          </ac:spMkLst>
        </pc:spChg>
        <pc:spChg chg="add mod">
          <ac:chgData name="Gerjan de Ruiter" userId="5d7c516b-9dcd-41a8-99d3-54425d29895b" providerId="ADAL" clId="{F6D06934-AC49-4754-99CC-934F5713297F}" dt="2023-05-09T13:51:45.313" v="4418" actId="208"/>
          <ac:spMkLst>
            <pc:docMk/>
            <pc:sldMk cId="1296333474" sldId="357"/>
            <ac:spMk id="6" creationId="{9F7F4690-DF61-C948-7166-7ADBBBE439DD}"/>
          </ac:spMkLst>
        </pc:spChg>
        <pc:picChg chg="add mod">
          <ac:chgData name="Gerjan de Ruiter" userId="5d7c516b-9dcd-41a8-99d3-54425d29895b" providerId="ADAL" clId="{F6D06934-AC49-4754-99CC-934F5713297F}" dt="2023-05-09T13:50:59.789" v="4409" actId="732"/>
          <ac:picMkLst>
            <pc:docMk/>
            <pc:sldMk cId="1296333474" sldId="357"/>
            <ac:picMk id="4" creationId="{F7DD7431-D4CA-26E5-39C6-FCC5B12198A5}"/>
          </ac:picMkLst>
        </pc:picChg>
      </pc:sldChg>
      <pc:sldChg chg="addSp delSp modSp add mod">
        <pc:chgData name="Gerjan de Ruiter" userId="5d7c516b-9dcd-41a8-99d3-54425d29895b" providerId="ADAL" clId="{F6D06934-AC49-4754-99CC-934F5713297F}" dt="2023-05-09T13:58:59.799" v="4531" actId="5793"/>
        <pc:sldMkLst>
          <pc:docMk/>
          <pc:sldMk cId="2645222207" sldId="358"/>
        </pc:sldMkLst>
        <pc:spChg chg="mod">
          <ac:chgData name="Gerjan de Ruiter" userId="5d7c516b-9dcd-41a8-99d3-54425d29895b" providerId="ADAL" clId="{F6D06934-AC49-4754-99CC-934F5713297F}" dt="2023-05-09T13:58:07.509" v="4499" actId="20577"/>
          <ac:spMkLst>
            <pc:docMk/>
            <pc:sldMk cId="2645222207" sldId="358"/>
            <ac:spMk id="3" creationId="{3C700A5F-DB6D-BE70-29E4-7456F17084D4}"/>
          </ac:spMkLst>
        </pc:spChg>
        <pc:spChg chg="del">
          <ac:chgData name="Gerjan de Ruiter" userId="5d7c516b-9dcd-41a8-99d3-54425d29895b" providerId="ADAL" clId="{F6D06934-AC49-4754-99CC-934F5713297F}" dt="2023-05-09T13:58:36.682" v="4500"/>
          <ac:spMkLst>
            <pc:docMk/>
            <pc:sldMk cId="2645222207" sldId="358"/>
            <ac:spMk id="4" creationId="{563D4CA6-FA19-5BE6-3D80-477F539CC752}"/>
          </ac:spMkLst>
        </pc:spChg>
        <pc:spChg chg="mod">
          <ac:chgData name="Gerjan de Ruiter" userId="5d7c516b-9dcd-41a8-99d3-54425d29895b" providerId="ADAL" clId="{F6D06934-AC49-4754-99CC-934F5713297F}" dt="2023-05-09T13:58:59.799" v="4531" actId="5793"/>
          <ac:spMkLst>
            <pc:docMk/>
            <pc:sldMk cId="2645222207" sldId="358"/>
            <ac:spMk id="5" creationId="{6FDFA67C-2CCB-C2D5-F203-BD43FC84983B}"/>
          </ac:spMkLst>
        </pc:spChg>
        <pc:picChg chg="add mod">
          <ac:chgData name="Gerjan de Ruiter" userId="5d7c516b-9dcd-41a8-99d3-54425d29895b" providerId="ADAL" clId="{F6D06934-AC49-4754-99CC-934F5713297F}" dt="2023-05-09T13:58:55.730" v="4509" actId="1037"/>
          <ac:picMkLst>
            <pc:docMk/>
            <pc:sldMk cId="2645222207" sldId="358"/>
            <ac:picMk id="1026" creationId="{01DB6E07-7E26-A002-E029-CF8C9EEE85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F797E-8691-4D30-80A1-2FB889794FCC}" type="datetimeFigureOut">
              <a:rPr lang="nl-NL" smtClean="0"/>
              <a:t>11-6-2024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9C4F4-52B4-4F15-BF48-9D204D6CD1B9}" type="slidenum">
              <a:rPr lang="nl-NL" smtClean="0"/>
              <a:t>‹nr.›</a:t>
            </a:fld>
            <a:endParaRPr lang="nl-NL"/>
          </a:p>
        </p:txBody>
      </p:sp>
    </p:spTree>
    <p:extLst>
      <p:ext uri="{BB962C8B-B14F-4D97-AF65-F5344CB8AC3E}">
        <p14:creationId xmlns:p14="http://schemas.microsoft.com/office/powerpoint/2010/main" val="124436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greenguide.nl/greenwash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a:t>
            </a:fld>
            <a:endParaRPr lang="nl-NL"/>
          </a:p>
        </p:txBody>
      </p:sp>
    </p:spTree>
    <p:extLst>
      <p:ext uri="{BB962C8B-B14F-4D97-AF65-F5344CB8AC3E}">
        <p14:creationId xmlns:p14="http://schemas.microsoft.com/office/powerpoint/2010/main" val="2746613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800"/>
              </a:lnSpc>
              <a:spcAft>
                <a:spcPts val="995"/>
              </a:spcAft>
            </a:pPr>
            <a:r>
              <a:rPr lang="nl-NL" sz="1200" b="1" dirty="0">
                <a:solidFill>
                  <a:srgbClr val="333333"/>
                </a:solidFill>
                <a:effectLst/>
                <a:latin typeface="Arial" panose="020B0604020202020204" pitchFamily="34" charset="0"/>
                <a:ea typeface="Times New Roman" panose="02020603050405020304" pitchFamily="18" charset="0"/>
              </a:rPr>
              <a:t>Duurzaam of 'Greenwashing'</a:t>
            </a:r>
            <a:endParaRPr lang="nl-NL" sz="1200" dirty="0">
              <a:effectLst/>
              <a:latin typeface="Times New Roman" panose="02020603050405020304" pitchFamily="18" charset="0"/>
              <a:ea typeface="Times New Roman" panose="02020603050405020304" pitchFamily="18" charset="0"/>
            </a:endParaRPr>
          </a:p>
          <a:p>
            <a:pPr algn="l">
              <a:lnSpc>
                <a:spcPts val="1800"/>
              </a:lnSpc>
              <a:spcAft>
                <a:spcPts val="995"/>
              </a:spcAft>
            </a:pPr>
            <a:r>
              <a:rPr lang="nl-NL" sz="1200" dirty="0">
                <a:solidFill>
                  <a:srgbClr val="333333"/>
                </a:solidFill>
                <a:effectLst/>
                <a:latin typeface="Arial" panose="020B0604020202020204" pitchFamily="34" charset="0"/>
                <a:ea typeface="Times New Roman" panose="02020603050405020304" pitchFamily="18" charset="0"/>
              </a:rPr>
              <a:t>Duurzaam zijn en duurzaam doen is een trend, iedereen wilt groener of maatschappelijker verantwoordelijker bezig zijn. Maar doen consumenten, bedrijven en overheden echt duurzaam of doen ze aan 'greenwashing'.</a:t>
            </a:r>
            <a:endParaRPr lang="nl-NL" sz="1200" dirty="0">
              <a:effectLst/>
              <a:latin typeface="Times New Roman" panose="02020603050405020304" pitchFamily="18" charset="0"/>
              <a:ea typeface="Times New Roman" panose="02020603050405020304" pitchFamily="18" charset="0"/>
            </a:endParaRPr>
          </a:p>
          <a:p>
            <a:pPr algn="l">
              <a:lnSpc>
                <a:spcPts val="1800"/>
              </a:lnSpc>
              <a:spcAft>
                <a:spcPts val="995"/>
              </a:spcAft>
            </a:pPr>
            <a:r>
              <a:rPr lang="nl-NL" sz="1200" dirty="0">
                <a:solidFill>
                  <a:srgbClr val="333333"/>
                </a:solidFill>
                <a:effectLst/>
                <a:latin typeface="Arial" panose="020B0604020202020204" pitchFamily="34" charset="0"/>
                <a:ea typeface="Times New Roman" panose="02020603050405020304" pitchFamily="18" charset="0"/>
              </a:rPr>
              <a:t>Greenwashing is het zich groener of maatschappelijk verantwoordelijker voordoen dan een bedrijf of organisatie daadwerkelijk is. Men doet alsof men weloverwogen met het milieu en/of andere maatschappelijke thema's omgaat, maar dit blijkt vaak niet meer dan 'een likje verf' te zijn. Informatie over hoe bedrijven dit doen kan je op de volgende website vinden: </a:t>
            </a:r>
            <a:r>
              <a:rPr lang="nl-NL" sz="1200" u="sng" dirty="0">
                <a:solidFill>
                  <a:srgbClr val="0088CC"/>
                </a:solidFill>
                <a:effectLst/>
                <a:latin typeface="Arial" panose="020B0604020202020204" pitchFamily="34" charset="0"/>
                <a:ea typeface="Times New Roman" panose="02020603050405020304" pitchFamily="18" charset="0"/>
                <a:hlinkClick r:id="rId3"/>
              </a:rPr>
              <a:t>https://thegreenguide.nl/greenwashing/</a:t>
            </a:r>
            <a:br>
              <a:rPr lang="nl-NL" sz="1200" dirty="0">
                <a:solidFill>
                  <a:srgbClr val="333333"/>
                </a:solidFill>
                <a:effectLst/>
                <a:latin typeface="Arial" panose="020B0604020202020204" pitchFamily="34" charset="0"/>
                <a:ea typeface="Times New Roman" panose="02020603050405020304" pitchFamily="18" charset="0"/>
              </a:rPr>
            </a:br>
            <a:br>
              <a:rPr lang="nl-NL" sz="1200" dirty="0">
                <a:solidFill>
                  <a:srgbClr val="333333"/>
                </a:solidFill>
                <a:effectLst/>
                <a:latin typeface="Arial" panose="020B0604020202020204" pitchFamily="34" charset="0"/>
                <a:ea typeface="Times New Roman" panose="02020603050405020304" pitchFamily="18" charset="0"/>
              </a:rPr>
            </a:br>
            <a:r>
              <a:rPr lang="nl-NL" sz="1200" dirty="0">
                <a:solidFill>
                  <a:srgbClr val="333333"/>
                </a:solidFill>
                <a:effectLst/>
                <a:latin typeface="Arial" panose="020B0604020202020204" pitchFamily="34" charset="0"/>
                <a:ea typeface="Times New Roman" panose="02020603050405020304" pitchFamily="18" charset="0"/>
              </a:rPr>
              <a:t>Hoe kunnen kan iemand zich onderscheiden van greenwashing, kan dan ook een belangrijke vraag zijn van een stakeholder. </a:t>
            </a:r>
            <a:endParaRPr lang="nl-NL" sz="12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13</a:t>
            </a:fld>
            <a:endParaRPr lang="nl-NL"/>
          </a:p>
        </p:txBody>
      </p:sp>
    </p:spTree>
    <p:extLst>
      <p:ext uri="{BB962C8B-B14F-4D97-AF65-F5344CB8AC3E}">
        <p14:creationId xmlns:p14="http://schemas.microsoft.com/office/powerpoint/2010/main" val="2513245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3E3E3E"/>
                </a:solidFill>
                <a:effectLst/>
                <a:latin typeface="Helvetica Neue"/>
              </a:rPr>
              <a:t>1. Verborgen </a:t>
            </a:r>
            <a:r>
              <a:rPr lang="nl-NL" b="1" i="0" dirty="0" err="1">
                <a:solidFill>
                  <a:srgbClr val="3E3E3E"/>
                </a:solidFill>
                <a:effectLst/>
                <a:latin typeface="Helvetica Neue"/>
              </a:rPr>
              <a:t>trade</a:t>
            </a:r>
            <a:r>
              <a:rPr lang="nl-NL" b="1" i="0" dirty="0">
                <a:solidFill>
                  <a:srgbClr val="3E3E3E"/>
                </a:solidFill>
                <a:effectLst/>
                <a:latin typeface="Helvetica Neue"/>
              </a:rPr>
              <a:t>-off</a:t>
            </a:r>
            <a:br>
              <a:rPr lang="nl-NL" b="0" i="0" dirty="0">
                <a:solidFill>
                  <a:srgbClr val="3E3E3E"/>
                </a:solidFill>
                <a:effectLst/>
                <a:latin typeface="Helvetica Neue"/>
              </a:rPr>
            </a:br>
            <a:r>
              <a:rPr lang="nl-NL" b="0" i="0" dirty="0">
                <a:solidFill>
                  <a:srgbClr val="3E3E3E"/>
                </a:solidFill>
                <a:effectLst/>
                <a:latin typeface="Helvetica Neue"/>
              </a:rPr>
              <a:t>Een product als milieuvriendelijk bestempelen op basis van een paar eigenschappen. Bijvoorbeeld: gerecycleerde verpakking in de kijker zetten, maar andere eigenschappen verzwijgen. Zoals de energie die nodig is om te produceren. Deze laatste eigenschappen hebben mogelijk een grotere impact op de milieuvriendelijkheid van het product.</a:t>
            </a:r>
          </a:p>
          <a:p>
            <a:pPr algn="l"/>
            <a:r>
              <a:rPr lang="nl-NL" b="1" i="0" dirty="0">
                <a:solidFill>
                  <a:srgbClr val="3E3E3E"/>
                </a:solidFill>
                <a:effectLst/>
                <a:latin typeface="Helvetica Neue"/>
              </a:rPr>
              <a:t>2. Geen bewijs leveren</a:t>
            </a:r>
            <a:br>
              <a:rPr lang="nl-NL" b="0" i="0" dirty="0">
                <a:solidFill>
                  <a:srgbClr val="3E3E3E"/>
                </a:solidFill>
                <a:effectLst/>
                <a:latin typeface="Helvetica Neue"/>
              </a:rPr>
            </a:br>
            <a:r>
              <a:rPr lang="nl-NL" b="0" i="0" dirty="0">
                <a:solidFill>
                  <a:srgbClr val="3E3E3E"/>
                </a:solidFill>
                <a:effectLst/>
                <a:latin typeface="Helvetica Neue"/>
              </a:rPr>
              <a:t>Een milieuvriendelijke claim maken zonder een bewijs ervan te leveren op het etiket of de website. Bijvoorbeeld: een lamp waarbij enkel de kreet ‘energie–efficiënt’ staat, zonder meer informatie.</a:t>
            </a:r>
          </a:p>
          <a:p>
            <a:pPr algn="l"/>
            <a:r>
              <a:rPr lang="nl-NL" b="1" i="0" dirty="0">
                <a:solidFill>
                  <a:srgbClr val="3E3E3E"/>
                </a:solidFill>
                <a:effectLst/>
                <a:latin typeface="Helvetica Neue"/>
              </a:rPr>
              <a:t>3. Vaag blijven</a:t>
            </a:r>
            <a:br>
              <a:rPr lang="nl-NL" b="0" i="0" dirty="0">
                <a:solidFill>
                  <a:srgbClr val="3E3E3E"/>
                </a:solidFill>
                <a:effectLst/>
                <a:latin typeface="Helvetica Neue"/>
              </a:rPr>
            </a:br>
            <a:r>
              <a:rPr lang="nl-NL" b="0" i="0" dirty="0">
                <a:solidFill>
                  <a:srgbClr val="3E3E3E"/>
                </a:solidFill>
                <a:effectLst/>
                <a:latin typeface="Helvetica Neue"/>
              </a:rPr>
              <a:t>Brede of slecht gedefinieerde concepten gebruiken, zoals ‘natuurlijk’. Natuurlijke producten kunnen ook schade toebrengen aan het milieu.</a:t>
            </a:r>
          </a:p>
          <a:p>
            <a:pPr algn="l"/>
            <a:r>
              <a:rPr lang="nl-NL" b="1" i="0" dirty="0">
                <a:solidFill>
                  <a:srgbClr val="3E3E3E"/>
                </a:solidFill>
                <a:effectLst/>
                <a:latin typeface="Helvetica Neue"/>
              </a:rPr>
              <a:t>4. Irrelevante claims maken</a:t>
            </a:r>
            <a:br>
              <a:rPr lang="nl-NL" b="0" i="0" dirty="0">
                <a:solidFill>
                  <a:srgbClr val="3E3E3E"/>
                </a:solidFill>
                <a:effectLst/>
                <a:latin typeface="Helvetica Neue"/>
              </a:rPr>
            </a:br>
            <a:r>
              <a:rPr lang="nl-NL" b="0" i="0" dirty="0">
                <a:solidFill>
                  <a:srgbClr val="3E3E3E"/>
                </a:solidFill>
                <a:effectLst/>
                <a:latin typeface="Helvetica Neue"/>
              </a:rPr>
              <a:t>Een claim die correct is, maar geen rol speelt. Bijvoorbeeld: </a:t>
            </a:r>
            <a:r>
              <a:rPr lang="nl-NL" b="0" i="0" dirty="0" err="1">
                <a:solidFill>
                  <a:srgbClr val="3E3E3E"/>
                </a:solidFill>
                <a:effectLst/>
                <a:latin typeface="Helvetica Neue"/>
              </a:rPr>
              <a:t>CFK-vrij</a:t>
            </a:r>
            <a:r>
              <a:rPr lang="nl-NL" b="0" i="0" dirty="0">
                <a:solidFill>
                  <a:srgbClr val="3E3E3E"/>
                </a:solidFill>
                <a:effectLst/>
                <a:latin typeface="Helvetica Neue"/>
              </a:rPr>
              <a:t>. Dit is wettelijk verboden dus irrelevant, want alle producten horen </a:t>
            </a:r>
            <a:r>
              <a:rPr lang="nl-NL" b="0" i="0" dirty="0" err="1">
                <a:solidFill>
                  <a:srgbClr val="3E3E3E"/>
                </a:solidFill>
                <a:effectLst/>
                <a:latin typeface="Helvetica Neue"/>
              </a:rPr>
              <a:t>CFK-vrij</a:t>
            </a:r>
            <a:r>
              <a:rPr lang="nl-NL" b="0" i="0" dirty="0">
                <a:solidFill>
                  <a:srgbClr val="3E3E3E"/>
                </a:solidFill>
                <a:effectLst/>
                <a:latin typeface="Helvetica Neue"/>
              </a:rPr>
              <a:t> te zijn.</a:t>
            </a:r>
          </a:p>
          <a:p>
            <a:pPr algn="l"/>
            <a:r>
              <a:rPr lang="nl-NL" b="1" i="0" dirty="0">
                <a:solidFill>
                  <a:srgbClr val="3E3E3E"/>
                </a:solidFill>
                <a:effectLst/>
                <a:latin typeface="Helvetica Neue"/>
              </a:rPr>
              <a:t>5. Kiezen tussen twee kwaden</a:t>
            </a:r>
            <a:br>
              <a:rPr lang="nl-NL" b="0" i="0" dirty="0">
                <a:solidFill>
                  <a:srgbClr val="3E3E3E"/>
                </a:solidFill>
                <a:effectLst/>
                <a:latin typeface="Helvetica Neue"/>
              </a:rPr>
            </a:br>
            <a:r>
              <a:rPr lang="nl-NL" b="0" i="0" dirty="0">
                <a:solidFill>
                  <a:srgbClr val="3E3E3E"/>
                </a:solidFill>
                <a:effectLst/>
                <a:latin typeface="Helvetica Neue"/>
              </a:rPr>
              <a:t>Beweren de milieuvriendelijkste producent te zijn van een product dat op zich erg vervuilend is. Bijvoorbeeld een ‘milieuvriendelijke’ </a:t>
            </a:r>
            <a:r>
              <a:rPr lang="nl-NL" b="0" i="0" dirty="0" err="1">
                <a:solidFill>
                  <a:srgbClr val="3E3E3E"/>
                </a:solidFill>
                <a:effectLst/>
                <a:latin typeface="Helvetica Neue"/>
              </a:rPr>
              <a:t>benzine-auto</a:t>
            </a:r>
            <a:r>
              <a:rPr lang="nl-NL" b="0" i="0" dirty="0">
                <a:solidFill>
                  <a:srgbClr val="3E3E3E"/>
                </a:solidFill>
                <a:effectLst/>
                <a:latin typeface="Helvetica Neue"/>
              </a:rPr>
              <a:t>.</a:t>
            </a:r>
          </a:p>
          <a:p>
            <a:pPr algn="l"/>
            <a:r>
              <a:rPr lang="nl-NL" b="1" i="0" dirty="0">
                <a:solidFill>
                  <a:srgbClr val="3E3E3E"/>
                </a:solidFill>
                <a:effectLst/>
                <a:latin typeface="Helvetica Neue"/>
              </a:rPr>
              <a:t>6. Liegen</a:t>
            </a:r>
            <a:br>
              <a:rPr lang="nl-NL" b="0" i="0" dirty="0">
                <a:solidFill>
                  <a:srgbClr val="3E3E3E"/>
                </a:solidFill>
                <a:effectLst/>
                <a:latin typeface="Helvetica Neue"/>
              </a:rPr>
            </a:br>
            <a:r>
              <a:rPr lang="nl-NL" b="0" i="0" dirty="0">
                <a:solidFill>
                  <a:srgbClr val="3E3E3E"/>
                </a:solidFill>
                <a:effectLst/>
                <a:latin typeface="Helvetica Neue"/>
              </a:rPr>
              <a:t>Bijvoorbeeld: een erkend </a:t>
            </a:r>
            <a:r>
              <a:rPr lang="nl-NL" b="0" i="0" dirty="0" err="1">
                <a:solidFill>
                  <a:srgbClr val="3E3E3E"/>
                </a:solidFill>
                <a:effectLst/>
                <a:latin typeface="Helvetica Neue"/>
              </a:rPr>
              <a:t>biolabel</a:t>
            </a:r>
            <a:r>
              <a:rPr lang="nl-NL" b="0" i="0" dirty="0">
                <a:solidFill>
                  <a:srgbClr val="3E3E3E"/>
                </a:solidFill>
                <a:effectLst/>
                <a:latin typeface="Helvetica Neue"/>
              </a:rPr>
              <a:t> op de verpakking zetten, terwijl het eigenlijk niet gecertificeerd is.</a:t>
            </a:r>
          </a:p>
          <a:p>
            <a:pPr algn="l"/>
            <a:r>
              <a:rPr lang="nl-NL" b="1" i="0" dirty="0">
                <a:solidFill>
                  <a:srgbClr val="3E3E3E"/>
                </a:solidFill>
                <a:effectLst/>
                <a:latin typeface="Helvetica Neue"/>
              </a:rPr>
              <a:t>7. Aanbidden van valse labels</a:t>
            </a:r>
            <a:br>
              <a:rPr lang="nl-NL" b="0" i="0" dirty="0">
                <a:solidFill>
                  <a:srgbClr val="3E3E3E"/>
                </a:solidFill>
                <a:effectLst/>
                <a:latin typeface="Helvetica Neue"/>
              </a:rPr>
            </a:br>
            <a:r>
              <a:rPr lang="nl-NL" b="0" i="0" dirty="0">
                <a:solidFill>
                  <a:srgbClr val="3E3E3E"/>
                </a:solidFill>
                <a:effectLst/>
                <a:latin typeface="Helvetica Neue"/>
              </a:rPr>
              <a:t>Beweren dat het product gecertificeerd is door een derde partij of label, dat eigenlijk niet bestaat.</a:t>
            </a:r>
          </a:p>
          <a:p>
            <a:pPr algn="l"/>
            <a:r>
              <a:rPr lang="nl-NL" b="0" i="0" dirty="0">
                <a:solidFill>
                  <a:srgbClr val="3E3E3E"/>
                </a:solidFill>
                <a:effectLst/>
                <a:latin typeface="Helvetica Neue"/>
              </a:rPr>
              <a:t>Een studie van </a:t>
            </a:r>
            <a:r>
              <a:rPr lang="nl-NL" b="0" i="0" dirty="0" err="1">
                <a:solidFill>
                  <a:srgbClr val="3E3E3E"/>
                </a:solidFill>
                <a:effectLst/>
                <a:latin typeface="Helvetica Neue"/>
              </a:rPr>
              <a:t>TerraChoice</a:t>
            </a:r>
            <a:r>
              <a:rPr lang="nl-NL" b="0" i="0" dirty="0">
                <a:solidFill>
                  <a:srgbClr val="3E3E3E"/>
                </a:solidFill>
                <a:effectLst/>
                <a:latin typeface="Helvetica Neue"/>
              </a:rPr>
              <a:t> uit 2010, onderzocht 4744 zogenaamde groene producten in de Verenigde Staten en Canada. </a:t>
            </a:r>
            <a:r>
              <a:rPr lang="nl-NL" b="0" i="0">
                <a:solidFill>
                  <a:srgbClr val="3E3E3E"/>
                </a:solidFill>
                <a:effectLst/>
                <a:latin typeface="Helvetica Neue"/>
              </a:rPr>
              <a:t>Maar liefst 95% ervan bleek schuldig te zijn aan een van de zeven hoofdzonden der greenwashing.</a:t>
            </a:r>
          </a:p>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14</a:t>
            </a:fld>
            <a:endParaRPr lang="nl-NL"/>
          </a:p>
        </p:txBody>
      </p:sp>
    </p:spTree>
    <p:extLst>
      <p:ext uri="{BB962C8B-B14F-4D97-AF65-F5344CB8AC3E}">
        <p14:creationId xmlns:p14="http://schemas.microsoft.com/office/powerpoint/2010/main" val="310305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16</a:t>
            </a:fld>
            <a:endParaRPr lang="nl-NL"/>
          </a:p>
        </p:txBody>
      </p:sp>
    </p:spTree>
    <p:extLst>
      <p:ext uri="{BB962C8B-B14F-4D97-AF65-F5344CB8AC3E}">
        <p14:creationId xmlns:p14="http://schemas.microsoft.com/office/powerpoint/2010/main" val="30153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17</a:t>
            </a:fld>
            <a:endParaRPr lang="nl-NL"/>
          </a:p>
        </p:txBody>
      </p:sp>
    </p:spTree>
    <p:extLst>
      <p:ext uri="{BB962C8B-B14F-4D97-AF65-F5344CB8AC3E}">
        <p14:creationId xmlns:p14="http://schemas.microsoft.com/office/powerpoint/2010/main" val="55658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4</a:t>
            </a:fld>
            <a:endParaRPr lang="nl-NL"/>
          </a:p>
        </p:txBody>
      </p:sp>
    </p:spTree>
    <p:extLst>
      <p:ext uri="{BB962C8B-B14F-4D97-AF65-F5344CB8AC3E}">
        <p14:creationId xmlns:p14="http://schemas.microsoft.com/office/powerpoint/2010/main" val="3763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zes waardes zijn min of meer familie van </a:t>
            </a:r>
            <a:r>
              <a:rPr lang="nl-NL" dirty="0" err="1"/>
              <a:t>people</a:t>
            </a:r>
            <a:r>
              <a:rPr lang="nl-NL" dirty="0"/>
              <a:t>, </a:t>
            </a:r>
            <a:r>
              <a:rPr lang="nl-NL" dirty="0" err="1"/>
              <a:t>planet</a:t>
            </a:r>
            <a:r>
              <a:rPr lang="nl-NL" dirty="0"/>
              <a:t> en </a:t>
            </a:r>
            <a:r>
              <a:rPr lang="nl-NL" dirty="0" err="1"/>
              <a:t>profit</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5</a:t>
            </a:fld>
            <a:endParaRPr lang="nl-NL"/>
          </a:p>
        </p:txBody>
      </p:sp>
    </p:spTree>
    <p:extLst>
      <p:ext uri="{BB962C8B-B14F-4D97-AF65-F5344CB8AC3E}">
        <p14:creationId xmlns:p14="http://schemas.microsoft.com/office/powerpoint/2010/main" val="355167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6</a:t>
            </a:fld>
            <a:endParaRPr lang="nl-NL"/>
          </a:p>
        </p:txBody>
      </p:sp>
    </p:spTree>
    <p:extLst>
      <p:ext uri="{BB962C8B-B14F-4D97-AF65-F5344CB8AC3E}">
        <p14:creationId xmlns:p14="http://schemas.microsoft.com/office/powerpoint/2010/main" val="348477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Waardencreatie en </a:t>
            </a:r>
            <a:r>
              <a:rPr lang="nl-NL" dirty="0" err="1"/>
              <a:t>waardebehoud</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E1F60-7785-41E4-B65C-A28185F87A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88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8</a:t>
            </a:fld>
            <a:endParaRPr lang="nl-NL"/>
          </a:p>
        </p:txBody>
      </p:sp>
    </p:spTree>
    <p:extLst>
      <p:ext uri="{BB962C8B-B14F-4D97-AF65-F5344CB8AC3E}">
        <p14:creationId xmlns:p14="http://schemas.microsoft.com/office/powerpoint/2010/main" val="168186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9</a:t>
            </a:fld>
            <a:endParaRPr lang="nl-NL"/>
          </a:p>
        </p:txBody>
      </p:sp>
    </p:spTree>
    <p:extLst>
      <p:ext uri="{BB962C8B-B14F-4D97-AF65-F5344CB8AC3E}">
        <p14:creationId xmlns:p14="http://schemas.microsoft.com/office/powerpoint/2010/main" val="83974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10</a:t>
            </a:fld>
            <a:endParaRPr lang="nl-NL"/>
          </a:p>
        </p:txBody>
      </p:sp>
    </p:spTree>
    <p:extLst>
      <p:ext uri="{BB962C8B-B14F-4D97-AF65-F5344CB8AC3E}">
        <p14:creationId xmlns:p14="http://schemas.microsoft.com/office/powerpoint/2010/main" val="243795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11</a:t>
            </a:fld>
            <a:endParaRPr lang="nl-NL"/>
          </a:p>
        </p:txBody>
      </p:sp>
    </p:spTree>
    <p:extLst>
      <p:ext uri="{BB962C8B-B14F-4D97-AF65-F5344CB8AC3E}">
        <p14:creationId xmlns:p14="http://schemas.microsoft.com/office/powerpoint/2010/main" val="2771478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11-6-2024</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64186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1036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490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41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55607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8576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24615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13141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9825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0704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11-6-2024</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53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64268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11-6-2024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051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11-6-2024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1836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55680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15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64414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A18843EB-5511-4DB2-B588-830A6343C56B}"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745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11-6-2024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4108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11-6-2024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461151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11-6-2024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07653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11-6-2024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7502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11-6-2024</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82600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1967248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7E3CA8F9-7FE9-43FD-A222-4317D92DD3EC}" type="datetimeFigureOut">
              <a:rPr lang="nl-NL" smtClean="0"/>
              <a:t>11-6-2024</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3780187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0A5619B-9413-4E42-92DB-C24B835C2046}" type="datetimeFigureOut">
              <a:rPr lang="en-US" smtClean="0"/>
              <a:pPr>
                <a:defRPr/>
              </a:pPr>
              <a:t>6/11/2024</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D484353-F874-4997-AE7A-1F808859316B}" type="slidenum">
              <a:rPr lang="nl-NL" altLang="nl-NL" smtClean="0"/>
              <a:pPr>
                <a:defRPr/>
              </a:pPr>
              <a:t>‹nr.›</a:t>
            </a:fld>
            <a:endParaRPr lang="nl-NL" altLang="nl-NL"/>
          </a:p>
        </p:txBody>
      </p:sp>
    </p:spTree>
    <p:extLst>
      <p:ext uri="{BB962C8B-B14F-4D97-AF65-F5344CB8AC3E}">
        <p14:creationId xmlns:p14="http://schemas.microsoft.com/office/powerpoint/2010/main" val="10914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11-6-2024</a:t>
            </a:fld>
            <a:endParaRPr lang="nl-NL"/>
          </a:p>
        </p:txBody>
      </p:sp>
    </p:spTree>
    <p:extLst>
      <p:ext uri="{BB962C8B-B14F-4D97-AF65-F5344CB8AC3E}">
        <p14:creationId xmlns:p14="http://schemas.microsoft.com/office/powerpoint/2010/main" val="201131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05921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5522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0494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60601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890855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30075AF-662B-4690-BB37-E70E529F75F0}"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7588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3"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https://www.youtube.com/embed/sPZ97pXykW4?feature=oembed" TargetMode="Externa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Duurzaam of alleen maar duur? Dit is greenwashing">
            <a:hlinkClick r:id="" action="ppaction://media"/>
            <a:extLst>
              <a:ext uri="{FF2B5EF4-FFF2-40B4-BE49-F238E27FC236}">
                <a16:creationId xmlns:a16="http://schemas.microsoft.com/office/drawing/2014/main" id="{16B5ADC0-CEE5-97D2-B75A-E31EEDF0C5E5}"/>
              </a:ext>
            </a:extLst>
          </p:cNvPr>
          <p:cNvPicPr>
            <a:picLocks noGrp="1" noRot="1" noChangeAspect="1"/>
          </p:cNvPicPr>
          <p:nvPr>
            <p:ph type="pic" sz="quarter" idx="13"/>
            <a:videoFile r:link="rId1"/>
          </p:nvPr>
        </p:nvPicPr>
        <p:blipFill rotWithShape="1">
          <a:blip r:embed="rId4"/>
          <a:srcRect b="443"/>
          <a:stretch/>
        </p:blipFill>
        <p:spPr>
          <a:xfrm>
            <a:off x="20" y="10"/>
            <a:ext cx="12191980" cy="6857990"/>
          </a:xfrm>
          <a:prstGeom prst="rect">
            <a:avLst/>
          </a:prstGeom>
          <a:noFill/>
        </p:spPr>
      </p:pic>
    </p:spTree>
    <p:extLst>
      <p:ext uri="{BB962C8B-B14F-4D97-AF65-F5344CB8AC3E}">
        <p14:creationId xmlns:p14="http://schemas.microsoft.com/office/powerpoint/2010/main" val="253845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pPr lvl="1">
              <a:buFont typeface="Wingdings" panose="05000000000000000000" pitchFamily="2" charset="2"/>
              <a:buChar char="q"/>
            </a:pPr>
            <a:r>
              <a:rPr lang="nl-NL" sz="1800" dirty="0"/>
              <a:t>Je </a:t>
            </a:r>
            <a:r>
              <a:rPr lang="nl-NL" dirty="0"/>
              <a:t>weet hoe je duurzaamheid zichtbaar kan maken</a:t>
            </a:r>
          </a:p>
          <a:p>
            <a:pPr lvl="1">
              <a:buFont typeface="Wingdings" panose="05000000000000000000" pitchFamily="2" charset="2"/>
              <a:buChar char="q"/>
            </a:pPr>
            <a:r>
              <a:rPr lang="nl-NL" sz="1800" dirty="0"/>
              <a:t>Je weet wat greenwashing is</a:t>
            </a:r>
          </a:p>
          <a:p>
            <a:pPr lvl="1">
              <a:buFont typeface="Wingdings" panose="05000000000000000000" pitchFamily="2" charset="2"/>
              <a:buChar char="q"/>
            </a:pPr>
            <a:r>
              <a:rPr lang="nl-NL" dirty="0"/>
              <a:t>Je kan greenwashing herkennen</a:t>
            </a:r>
            <a:endParaRPr lang="nl-NL" sz="1800" dirty="0"/>
          </a:p>
        </p:txBody>
      </p:sp>
      <p:pic>
        <p:nvPicPr>
          <p:cNvPr id="5" name="Picture 2" descr="Duurzaamheid - Selera Anda">
            <a:extLst>
              <a:ext uri="{FF2B5EF4-FFF2-40B4-BE49-F238E27FC236}">
                <a16:creationId xmlns:a16="http://schemas.microsoft.com/office/drawing/2014/main" id="{51675A08-2B4E-473C-9F35-6B88307486E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7056" b="17056"/>
          <a:stretch/>
        </p:blipFill>
        <p:spPr bwMode="auto">
          <a:xfrm>
            <a:off x="6164263" y="1700213"/>
            <a:ext cx="5656262" cy="3913187"/>
          </a:xfrm>
          <a:prstGeom prst="rect">
            <a:avLst/>
          </a:prstGeom>
          <a:solidFill>
            <a:srgbClr val="FFFFFF"/>
          </a:solidFill>
        </p:spPr>
      </p:pic>
    </p:spTree>
    <p:extLst>
      <p:ext uri="{BB962C8B-B14F-4D97-AF65-F5344CB8AC3E}">
        <p14:creationId xmlns:p14="http://schemas.microsoft.com/office/powerpoint/2010/main" val="142000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7F3D5-3447-4DA3-B1ED-5A7052B5CD35}"/>
              </a:ext>
            </a:extLst>
          </p:cNvPr>
          <p:cNvSpPr>
            <a:spLocks noGrp="1"/>
          </p:cNvSpPr>
          <p:nvPr>
            <p:ph type="title"/>
          </p:nvPr>
        </p:nvSpPr>
        <p:spPr/>
        <p:txBody>
          <a:bodyPr/>
          <a:lstStyle/>
          <a:p>
            <a:r>
              <a:rPr lang="nl-NL" dirty="0"/>
              <a:t>Duurzaam</a:t>
            </a:r>
          </a:p>
        </p:txBody>
      </p:sp>
      <p:pic>
        <p:nvPicPr>
          <p:cNvPr id="6" name="Tijdelijke aanduiding voor inhoud 5">
            <a:extLst>
              <a:ext uri="{FF2B5EF4-FFF2-40B4-BE49-F238E27FC236}">
                <a16:creationId xmlns:a16="http://schemas.microsoft.com/office/drawing/2014/main" id="{650BF7BA-5FAD-4687-8B09-B0A941DE6717}"/>
              </a:ext>
            </a:extLst>
          </p:cNvPr>
          <p:cNvPicPr>
            <a:picLocks noGrp="1" noChangeAspect="1"/>
          </p:cNvPicPr>
          <p:nvPr>
            <p:ph idx="1"/>
          </p:nvPr>
        </p:nvPicPr>
        <p:blipFill rotWithShape="1">
          <a:blip r:embed="rId3"/>
          <a:srcRect l="8905" t="60730" r="69010" b="20839"/>
          <a:stretch/>
        </p:blipFill>
        <p:spPr>
          <a:xfrm>
            <a:off x="5373732" y="1802219"/>
            <a:ext cx="6497790" cy="1626781"/>
          </a:xfrm>
        </p:spPr>
      </p:pic>
      <p:sp>
        <p:nvSpPr>
          <p:cNvPr id="4" name="Tijdelijke aanduiding voor tekst 3">
            <a:extLst>
              <a:ext uri="{FF2B5EF4-FFF2-40B4-BE49-F238E27FC236}">
                <a16:creationId xmlns:a16="http://schemas.microsoft.com/office/drawing/2014/main" id="{1C4932A8-5F0A-4772-ABF5-97E891E28ADA}"/>
              </a:ext>
            </a:extLst>
          </p:cNvPr>
          <p:cNvSpPr>
            <a:spLocks noGrp="1"/>
          </p:cNvSpPr>
          <p:nvPr>
            <p:ph type="body" sz="half" idx="2"/>
          </p:nvPr>
        </p:nvSpPr>
        <p:spPr/>
        <p:txBody>
          <a:bodyPr>
            <a:normAutofit/>
          </a:bodyPr>
          <a:lstStyle/>
          <a:p>
            <a:r>
              <a:rPr lang="nl-NL" sz="1800" dirty="0"/>
              <a:t>Circulaire economie, een duurzame economische toekomst voor iedereen, overheidsdoel 2050. </a:t>
            </a:r>
          </a:p>
          <a:p>
            <a:r>
              <a:rPr lang="nl-NL" sz="1800" i="1" dirty="0"/>
              <a:t>People, </a:t>
            </a:r>
            <a:r>
              <a:rPr lang="nl-NL" sz="1800" i="1" dirty="0" err="1"/>
              <a:t>planet</a:t>
            </a:r>
            <a:r>
              <a:rPr lang="nl-NL" sz="1800" i="1" dirty="0"/>
              <a:t> </a:t>
            </a:r>
            <a:r>
              <a:rPr lang="nl-NL" sz="1800" i="1" dirty="0" err="1"/>
              <a:t>and</a:t>
            </a:r>
            <a:r>
              <a:rPr lang="nl-NL" sz="1800" i="1" dirty="0"/>
              <a:t> </a:t>
            </a:r>
            <a:r>
              <a:rPr lang="nl-NL" sz="1800" i="1" dirty="0" err="1"/>
              <a:t>profit</a:t>
            </a:r>
            <a:endParaRPr lang="nl-NL" sz="1800" i="1" dirty="0"/>
          </a:p>
          <a:p>
            <a:endParaRPr lang="nl-NL" sz="1800" dirty="0"/>
          </a:p>
          <a:p>
            <a:endParaRPr lang="nl-NL" sz="1800" dirty="0"/>
          </a:p>
          <a:p>
            <a:endParaRPr lang="nl-NL" sz="1800" dirty="0"/>
          </a:p>
          <a:p>
            <a:r>
              <a:rPr lang="nl-NL" sz="1800" i="1" dirty="0">
                <a:solidFill>
                  <a:srgbClr val="333333"/>
                </a:solidFill>
                <a:effectLst/>
                <a:latin typeface="Arial" panose="020B0604020202020204" pitchFamily="34" charset="0"/>
                <a:ea typeface="Times New Roman" panose="02020603050405020304" pitchFamily="18" charset="0"/>
              </a:rPr>
              <a:t>‘Duurzaam zijn en duurzaam doen is een trend, iedereen wilt groener of maatschappelijker verantwoordelijker bezig zijn’.</a:t>
            </a:r>
            <a:endParaRPr lang="nl-NL" sz="1800" i="1" dirty="0"/>
          </a:p>
        </p:txBody>
      </p:sp>
    </p:spTree>
    <p:extLst>
      <p:ext uri="{BB962C8B-B14F-4D97-AF65-F5344CB8AC3E}">
        <p14:creationId xmlns:p14="http://schemas.microsoft.com/office/powerpoint/2010/main" val="14063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976A769-6108-481B-AE0A-D291DB059C00}"/>
              </a:ext>
            </a:extLst>
          </p:cNvPr>
          <p:cNvPicPr>
            <a:picLocks noGrp="1" noChangeAspect="1"/>
          </p:cNvPicPr>
          <p:nvPr>
            <p:ph idx="1"/>
          </p:nvPr>
        </p:nvPicPr>
        <p:blipFill rotWithShape="1">
          <a:blip r:embed="rId2"/>
          <a:srcRect l="54092" t="5858" r="639" b="43844"/>
          <a:stretch/>
        </p:blipFill>
        <p:spPr>
          <a:xfrm>
            <a:off x="448235" y="257200"/>
            <a:ext cx="11461378" cy="3820462"/>
          </a:xfrm>
        </p:spPr>
      </p:pic>
      <p:pic>
        <p:nvPicPr>
          <p:cNvPr id="9" name="Afbeelding 8">
            <a:extLst>
              <a:ext uri="{FF2B5EF4-FFF2-40B4-BE49-F238E27FC236}">
                <a16:creationId xmlns:a16="http://schemas.microsoft.com/office/drawing/2014/main" id="{C7A40CCD-BF00-444C-8D65-B8AA5C291B32}"/>
              </a:ext>
            </a:extLst>
          </p:cNvPr>
          <p:cNvPicPr>
            <a:picLocks noChangeAspect="1"/>
          </p:cNvPicPr>
          <p:nvPr/>
        </p:nvPicPr>
        <p:blipFill rotWithShape="1">
          <a:blip r:embed="rId3"/>
          <a:srcRect l="58235" t="44758" r="23293" b="40783"/>
          <a:stretch/>
        </p:blipFill>
        <p:spPr>
          <a:xfrm>
            <a:off x="2679167" y="4680856"/>
            <a:ext cx="6999514" cy="1643743"/>
          </a:xfrm>
          <a:prstGeom prst="rect">
            <a:avLst/>
          </a:prstGeom>
        </p:spPr>
      </p:pic>
    </p:spTree>
    <p:extLst>
      <p:ext uri="{BB962C8B-B14F-4D97-AF65-F5344CB8AC3E}">
        <p14:creationId xmlns:p14="http://schemas.microsoft.com/office/powerpoint/2010/main" val="167673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C772A-2721-4CB1-BDC6-5B2D842D5F59}"/>
              </a:ext>
            </a:extLst>
          </p:cNvPr>
          <p:cNvSpPr>
            <a:spLocks noGrp="1"/>
          </p:cNvSpPr>
          <p:nvPr>
            <p:ph type="title"/>
          </p:nvPr>
        </p:nvSpPr>
        <p:spPr/>
        <p:txBody>
          <a:bodyPr/>
          <a:lstStyle/>
          <a:p>
            <a:r>
              <a:rPr lang="nl-NL" dirty="0"/>
              <a:t>‘Greenwashing’ </a:t>
            </a:r>
          </a:p>
        </p:txBody>
      </p:sp>
      <p:pic>
        <p:nvPicPr>
          <p:cNvPr id="1026" name="Picture 2">
            <a:extLst>
              <a:ext uri="{FF2B5EF4-FFF2-40B4-BE49-F238E27FC236}">
                <a16:creationId xmlns:a16="http://schemas.microsoft.com/office/drawing/2014/main" id="{6C288164-0D05-49EF-9FE4-2417B49C95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87022" y="929369"/>
            <a:ext cx="5995378" cy="399432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5FC630C4-3016-4DBF-90C3-81EF51B69AA4}"/>
              </a:ext>
            </a:extLst>
          </p:cNvPr>
          <p:cNvSpPr>
            <a:spLocks noGrp="1"/>
          </p:cNvSpPr>
          <p:nvPr>
            <p:ph type="body" sz="half" idx="2"/>
          </p:nvPr>
        </p:nvSpPr>
        <p:spPr/>
        <p:txBody>
          <a:bodyPr>
            <a:normAutofit/>
          </a:bodyPr>
          <a:lstStyle/>
          <a:p>
            <a:r>
              <a:rPr lang="nl-NL" sz="1800" dirty="0">
                <a:solidFill>
                  <a:srgbClr val="333333"/>
                </a:solidFill>
                <a:effectLst/>
                <a:latin typeface="Arial" panose="020B0604020202020204" pitchFamily="34" charset="0"/>
                <a:ea typeface="Times New Roman" panose="02020603050405020304" pitchFamily="18" charset="0"/>
              </a:rPr>
              <a:t>Greenwashing is het zich groener of maatschappelijk verantwoordelijker voordoen dan een bedrijf of organisatie daadwerkelijk is. </a:t>
            </a:r>
          </a:p>
          <a:p>
            <a:endParaRPr lang="nl-NL" sz="1800" dirty="0">
              <a:solidFill>
                <a:srgbClr val="333333"/>
              </a:solidFill>
            </a:endParaRPr>
          </a:p>
          <a:p>
            <a:endParaRPr lang="nl-NL" sz="1800" dirty="0">
              <a:solidFill>
                <a:srgbClr val="333333"/>
              </a:solidFill>
            </a:endParaRPr>
          </a:p>
          <a:p>
            <a:r>
              <a:rPr lang="nl-NL" sz="1800" dirty="0">
                <a:solidFill>
                  <a:srgbClr val="333333"/>
                </a:solidFill>
              </a:rPr>
              <a:t>Niet ieder bedrijf is zichzelf hier bewust van…. </a:t>
            </a:r>
            <a:endParaRPr lang="nl-NL" sz="1800" dirty="0"/>
          </a:p>
        </p:txBody>
      </p:sp>
    </p:spTree>
    <p:extLst>
      <p:ext uri="{BB962C8B-B14F-4D97-AF65-F5344CB8AC3E}">
        <p14:creationId xmlns:p14="http://schemas.microsoft.com/office/powerpoint/2010/main" val="4343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9BF65-899B-4C41-8B51-7663120476D2}"/>
              </a:ext>
            </a:extLst>
          </p:cNvPr>
          <p:cNvSpPr>
            <a:spLocks noGrp="1"/>
          </p:cNvSpPr>
          <p:nvPr>
            <p:ph type="title"/>
          </p:nvPr>
        </p:nvSpPr>
        <p:spPr/>
        <p:txBody>
          <a:bodyPr/>
          <a:lstStyle/>
          <a:p>
            <a:r>
              <a:rPr lang="nl-NL" dirty="0"/>
              <a:t>‘Da’s schrikken!’ </a:t>
            </a:r>
          </a:p>
        </p:txBody>
      </p:sp>
      <p:sp>
        <p:nvSpPr>
          <p:cNvPr id="10" name="Tijdelijke aanduiding voor tekst 9">
            <a:extLst>
              <a:ext uri="{FF2B5EF4-FFF2-40B4-BE49-F238E27FC236}">
                <a16:creationId xmlns:a16="http://schemas.microsoft.com/office/drawing/2014/main" id="{298E9386-2519-912E-C3D9-3A4D0E4E75A3}"/>
              </a:ext>
            </a:extLst>
          </p:cNvPr>
          <p:cNvSpPr>
            <a:spLocks noGrp="1"/>
          </p:cNvSpPr>
          <p:nvPr>
            <p:ph type="body" sz="quarter" idx="13"/>
          </p:nvPr>
        </p:nvSpPr>
        <p:spPr/>
        <p:txBody>
          <a:bodyPr/>
          <a:lstStyle/>
          <a:p>
            <a:pPr marL="0" indent="0">
              <a:buNone/>
            </a:pPr>
            <a:r>
              <a:rPr lang="nl-NL" b="1" dirty="0"/>
              <a:t>De zeven tekenen van greenwashing</a:t>
            </a:r>
          </a:p>
          <a:p>
            <a:pPr marL="0" indent="0">
              <a:buNone/>
            </a:pPr>
            <a:endParaRPr lang="nl-NL" dirty="0"/>
          </a:p>
          <a:p>
            <a:pPr marL="342900" indent="-342900">
              <a:buAutoNum type="arabicPeriod"/>
            </a:pPr>
            <a:r>
              <a:rPr lang="nl-NL" dirty="0"/>
              <a:t>Verborgen </a:t>
            </a:r>
            <a:r>
              <a:rPr lang="nl-NL" dirty="0" err="1"/>
              <a:t>trade</a:t>
            </a:r>
            <a:r>
              <a:rPr lang="nl-NL" dirty="0"/>
              <a:t>-off</a:t>
            </a:r>
          </a:p>
          <a:p>
            <a:pPr marL="342900" indent="-342900">
              <a:buAutoNum type="arabicPeriod"/>
            </a:pPr>
            <a:r>
              <a:rPr lang="nl-NL" dirty="0"/>
              <a:t>Geen bewijs leveren</a:t>
            </a:r>
          </a:p>
          <a:p>
            <a:pPr marL="342900" indent="-342900">
              <a:buAutoNum type="arabicPeriod"/>
            </a:pPr>
            <a:r>
              <a:rPr lang="nl-NL" dirty="0"/>
              <a:t>Vaag blijven</a:t>
            </a:r>
          </a:p>
          <a:p>
            <a:pPr marL="342900" indent="-342900">
              <a:buAutoNum type="arabicPeriod"/>
            </a:pPr>
            <a:r>
              <a:rPr lang="nl-NL" dirty="0"/>
              <a:t>Irrelevante claims maken</a:t>
            </a:r>
          </a:p>
          <a:p>
            <a:pPr marL="342900" indent="-342900">
              <a:buAutoNum type="arabicPeriod"/>
            </a:pPr>
            <a:r>
              <a:rPr lang="nl-NL" dirty="0"/>
              <a:t>Kiezen tussen twee kwaden</a:t>
            </a:r>
          </a:p>
          <a:p>
            <a:pPr marL="342900" indent="-342900">
              <a:buAutoNum type="arabicPeriod"/>
            </a:pPr>
            <a:r>
              <a:rPr lang="nl-NL" dirty="0"/>
              <a:t>Liegen</a:t>
            </a:r>
          </a:p>
          <a:p>
            <a:pPr marL="342900" indent="-342900">
              <a:buAutoNum type="arabicPeriod"/>
            </a:pPr>
            <a:r>
              <a:rPr lang="nl-NL" dirty="0"/>
              <a:t>Aanbidden van valse labels</a:t>
            </a:r>
          </a:p>
          <a:p>
            <a:pPr marL="342900" indent="-342900">
              <a:buAutoNum type="arabicPeriod"/>
            </a:pPr>
            <a:endParaRPr lang="nl-NL" dirty="0"/>
          </a:p>
          <a:p>
            <a:pPr marL="0" indent="0">
              <a:buNone/>
            </a:pPr>
            <a:endParaRPr lang="nl-NL" dirty="0"/>
          </a:p>
        </p:txBody>
      </p:sp>
      <p:pic>
        <p:nvPicPr>
          <p:cNvPr id="1026" name="Picture 2" descr="Greenwashing, het belang in 2022. (+ de 7 hoofdzonden)">
            <a:extLst>
              <a:ext uri="{FF2B5EF4-FFF2-40B4-BE49-F238E27FC236}">
                <a16:creationId xmlns:a16="http://schemas.microsoft.com/office/drawing/2014/main" id="{BDDDD5DE-31FC-4909-B133-2ADE76388B1B}"/>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3970" b="3970"/>
          <a:stretch/>
        </p:blipFill>
        <p:spPr>
          <a:xfrm>
            <a:off x="5825649" y="1416383"/>
            <a:ext cx="5818413" cy="4025233"/>
          </a:xfrm>
        </p:spPr>
      </p:pic>
    </p:spTree>
    <p:extLst>
      <p:ext uri="{BB962C8B-B14F-4D97-AF65-F5344CB8AC3E}">
        <p14:creationId xmlns:p14="http://schemas.microsoft.com/office/powerpoint/2010/main" val="140796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0F4E1-E372-2BF8-7A31-39B34111CA33}"/>
              </a:ext>
            </a:extLst>
          </p:cNvPr>
          <p:cNvSpPr>
            <a:spLocks noGrp="1"/>
          </p:cNvSpPr>
          <p:nvPr>
            <p:ph type="title"/>
          </p:nvPr>
        </p:nvSpPr>
        <p:spPr/>
        <p:txBody>
          <a:bodyPr/>
          <a:lstStyle/>
          <a:p>
            <a:r>
              <a:rPr lang="nl-NL" dirty="0"/>
              <a:t>Voorbeelden</a:t>
            </a:r>
          </a:p>
        </p:txBody>
      </p:sp>
      <p:pic>
        <p:nvPicPr>
          <p:cNvPr id="1028" name="Picture 4" descr="De bronafbeelding bekijken">
            <a:extLst>
              <a:ext uri="{FF2B5EF4-FFF2-40B4-BE49-F238E27FC236}">
                <a16:creationId xmlns:a16="http://schemas.microsoft.com/office/drawing/2014/main" id="{EFEDFF8D-F7D0-9EB7-5E05-4C5E308E0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71476" y="2059953"/>
            <a:ext cx="2499133" cy="39024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bronafbeelding bekijken">
            <a:extLst>
              <a:ext uri="{FF2B5EF4-FFF2-40B4-BE49-F238E27FC236}">
                <a16:creationId xmlns:a16="http://schemas.microsoft.com/office/drawing/2014/main" id="{2E62A6FB-1F8E-CEAF-C35B-57692D10B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7" y="1336053"/>
            <a:ext cx="58388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bronafbeelding bekijken">
            <a:extLst>
              <a:ext uri="{FF2B5EF4-FFF2-40B4-BE49-F238E27FC236}">
                <a16:creationId xmlns:a16="http://schemas.microsoft.com/office/drawing/2014/main" id="{A71B6EEE-1976-8D62-1387-F694ABC89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28" y="3206085"/>
            <a:ext cx="4819744" cy="3208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uurzame producten | duurzame levensstijl">
            <a:extLst>
              <a:ext uri="{FF2B5EF4-FFF2-40B4-BE49-F238E27FC236}">
                <a16:creationId xmlns:a16="http://schemas.microsoft.com/office/drawing/2014/main" id="{E08F99C1-B483-A2A4-E082-E67056738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0756" y="2783853"/>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2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46085-3946-4102-89BB-1D47B82651D3}"/>
              </a:ext>
            </a:extLst>
          </p:cNvPr>
          <p:cNvSpPr>
            <a:spLocks noGrp="1"/>
          </p:cNvSpPr>
          <p:nvPr>
            <p:ph type="title"/>
          </p:nvPr>
        </p:nvSpPr>
        <p:spPr>
          <a:xfrm>
            <a:off x="943397" y="355183"/>
            <a:ext cx="4678679" cy="1137793"/>
          </a:xfrm>
        </p:spPr>
        <p:txBody>
          <a:bodyPr>
            <a:normAutofit/>
          </a:bodyPr>
          <a:lstStyle/>
          <a:p>
            <a:r>
              <a:rPr lang="nl-NL" sz="2400" dirty="0"/>
              <a:t>Opdracht duurzaamheid zichtbaar maken</a:t>
            </a:r>
          </a:p>
        </p:txBody>
      </p:sp>
      <p:sp>
        <p:nvSpPr>
          <p:cNvPr id="4" name="Tijdelijke aanduiding voor tekst 3">
            <a:extLst>
              <a:ext uri="{FF2B5EF4-FFF2-40B4-BE49-F238E27FC236}">
                <a16:creationId xmlns:a16="http://schemas.microsoft.com/office/drawing/2014/main" id="{DE22F1BB-A3D7-4930-A963-E05D8CAB487B}"/>
              </a:ext>
            </a:extLst>
          </p:cNvPr>
          <p:cNvSpPr>
            <a:spLocks noGrp="1"/>
          </p:cNvSpPr>
          <p:nvPr>
            <p:ph type="body" sz="half" idx="2"/>
          </p:nvPr>
        </p:nvSpPr>
        <p:spPr>
          <a:xfrm>
            <a:off x="943397" y="1861819"/>
            <a:ext cx="4011084" cy="4081781"/>
          </a:xfrm>
        </p:spPr>
        <p:txBody>
          <a:bodyPr>
            <a:noAutofit/>
          </a:bodyPr>
          <a:lstStyle/>
          <a:p>
            <a:pPr marL="0" indent="0" algn="l" rtl="0" fontAlgn="base">
              <a:buNone/>
            </a:pPr>
            <a:r>
              <a:rPr lang="nl-NL" sz="1600" b="1" i="0" dirty="0">
                <a:solidFill>
                  <a:srgbClr val="000000"/>
                </a:solidFill>
                <a:effectLst/>
                <a:latin typeface="Arial" panose="020B0604020202020204" pitchFamily="34" charset="0"/>
              </a:rPr>
              <a:t>Tijd:</a:t>
            </a:r>
            <a:r>
              <a:rPr lang="nl-NL" sz="1600" b="0" i="0" dirty="0">
                <a:solidFill>
                  <a:srgbClr val="000000"/>
                </a:solidFill>
                <a:effectLst/>
                <a:latin typeface="Arial" panose="020B0604020202020204" pitchFamily="34" charset="0"/>
              </a:rPr>
              <a:t> </a:t>
            </a:r>
            <a:r>
              <a:rPr lang="nl-NL" sz="1600" dirty="0">
                <a:solidFill>
                  <a:srgbClr val="000000"/>
                </a:solidFill>
              </a:rPr>
              <a:t>15</a:t>
            </a:r>
            <a:r>
              <a:rPr lang="nl-NL" sz="1600" b="0" i="0" dirty="0">
                <a:solidFill>
                  <a:srgbClr val="000000"/>
                </a:solidFill>
                <a:effectLst/>
                <a:latin typeface="Arial" panose="020B0604020202020204" pitchFamily="34" charset="0"/>
              </a:rPr>
              <a:t> minuten </a:t>
            </a:r>
            <a:endParaRPr lang="nl-NL" sz="1600" b="0" i="0" dirty="0">
              <a:solidFill>
                <a:srgbClr val="000000"/>
              </a:solidFill>
              <a:effectLst/>
              <a:latin typeface="Segoe UI" panose="020B0502040204020203" pitchFamily="34" charset="0"/>
            </a:endParaRPr>
          </a:p>
          <a:p>
            <a:pPr marL="0" indent="0" algn="l" rtl="0" fontAlgn="base">
              <a:buNone/>
            </a:pPr>
            <a:r>
              <a:rPr lang="nl-NL" sz="1600" b="1" i="0" dirty="0">
                <a:solidFill>
                  <a:srgbClr val="000000"/>
                </a:solidFill>
                <a:effectLst/>
                <a:latin typeface="Arial" panose="020B0604020202020204" pitchFamily="34" charset="0"/>
              </a:rPr>
              <a:t>Hoe:</a:t>
            </a:r>
            <a:r>
              <a:rPr lang="nl-NL" sz="1600" b="0" i="0" dirty="0">
                <a:solidFill>
                  <a:srgbClr val="000000"/>
                </a:solidFill>
                <a:effectLst/>
                <a:latin typeface="Arial" panose="020B0604020202020204" pitchFamily="34" charset="0"/>
              </a:rPr>
              <a:t> In groepen(max 4 personen); </a:t>
            </a:r>
          </a:p>
          <a:p>
            <a:pPr marL="0" indent="0" algn="l" rtl="0" fontAlgn="base">
              <a:buNone/>
            </a:pPr>
            <a:r>
              <a:rPr lang="nl-NL" sz="1600" b="1" i="0" dirty="0">
                <a:solidFill>
                  <a:srgbClr val="000000"/>
                </a:solidFill>
                <a:effectLst/>
                <a:latin typeface="Arial" panose="020B0604020202020204" pitchFamily="34" charset="0"/>
              </a:rPr>
              <a:t>Hulp:</a:t>
            </a:r>
            <a:r>
              <a:rPr lang="nl-NL" sz="1600" b="0" i="0" dirty="0">
                <a:solidFill>
                  <a:srgbClr val="000000"/>
                </a:solidFill>
                <a:effectLst/>
                <a:latin typeface="Arial" panose="020B0604020202020204" pitchFamily="34" charset="0"/>
              </a:rPr>
              <a:t> </a:t>
            </a:r>
            <a:r>
              <a:rPr lang="nl-NL" sz="1600" b="0" i="0" dirty="0" err="1">
                <a:solidFill>
                  <a:srgbClr val="000000"/>
                </a:solidFill>
                <a:effectLst/>
                <a:latin typeface="Arial" panose="020B0604020202020204" pitchFamily="34" charset="0"/>
              </a:rPr>
              <a:t>Flower</a:t>
            </a:r>
            <a:r>
              <a:rPr lang="nl-NL" sz="1600" b="0" i="0" dirty="0">
                <a:solidFill>
                  <a:srgbClr val="000000"/>
                </a:solidFill>
                <a:effectLst/>
                <a:latin typeface="Arial" panose="020B0604020202020204" pitchFamily="34" charset="0"/>
              </a:rPr>
              <a:t> Association </a:t>
            </a:r>
            <a:endParaRPr lang="nl-NL" sz="1600" b="0" i="0" dirty="0">
              <a:solidFill>
                <a:srgbClr val="000000"/>
              </a:solidFill>
              <a:effectLst/>
              <a:latin typeface="Segoe UI" panose="020B0502040204020203" pitchFamily="34" charset="0"/>
            </a:endParaRPr>
          </a:p>
          <a:p>
            <a:pPr marL="0" indent="0" algn="l" rtl="0" fontAlgn="base">
              <a:buNone/>
            </a:pPr>
            <a:r>
              <a:rPr lang="nl-NL" sz="1600" b="1" i="0" dirty="0">
                <a:solidFill>
                  <a:srgbClr val="000000"/>
                </a:solidFill>
                <a:effectLst/>
                <a:latin typeface="Arial" panose="020B0604020202020204" pitchFamily="34" charset="0"/>
              </a:rPr>
              <a:t>Resultaat:</a:t>
            </a:r>
            <a:r>
              <a:rPr lang="nl-NL" sz="1600" b="0" i="0" dirty="0">
                <a:solidFill>
                  <a:srgbClr val="000000"/>
                </a:solidFill>
                <a:effectLst/>
                <a:latin typeface="Arial" panose="020B0604020202020204" pitchFamily="34" charset="0"/>
              </a:rPr>
              <a:t> Oneindig veel mogelijkheden</a:t>
            </a:r>
          </a:p>
          <a:p>
            <a:pPr marL="0" indent="0" algn="l" rtl="0" fontAlgn="base">
              <a:buNone/>
            </a:pPr>
            <a:r>
              <a:rPr lang="nl-NL" sz="1600" dirty="0">
                <a:solidFill>
                  <a:srgbClr val="000000"/>
                </a:solidFill>
              </a:rPr>
              <a:t>Om duurzaamheid (positieve impact) echt zichtbaar te maken</a:t>
            </a:r>
            <a:endParaRPr lang="nl-NL" sz="1600" b="0" i="0" dirty="0">
              <a:solidFill>
                <a:srgbClr val="000000"/>
              </a:solidFill>
              <a:effectLst/>
              <a:latin typeface="Segoe UI" panose="020B0502040204020203" pitchFamily="34" charset="0"/>
            </a:endParaRPr>
          </a:p>
          <a:p>
            <a:pPr marL="0" indent="0" algn="l" rtl="0" fontAlgn="base">
              <a:buNone/>
            </a:pPr>
            <a:endParaRPr lang="nl-NL" sz="1600" b="0" i="0" dirty="0">
              <a:solidFill>
                <a:srgbClr val="000000"/>
              </a:solidFill>
              <a:effectLst/>
              <a:latin typeface="Segoe UI" panose="020B0502040204020203" pitchFamily="34" charset="0"/>
            </a:endParaRPr>
          </a:p>
          <a:p>
            <a:pPr marL="0" indent="0" algn="l" rtl="0" fontAlgn="base">
              <a:buNone/>
            </a:pPr>
            <a:r>
              <a:rPr lang="nl-NL" sz="1600" b="1" i="0" dirty="0">
                <a:solidFill>
                  <a:srgbClr val="000000"/>
                </a:solidFill>
                <a:effectLst/>
                <a:latin typeface="Arial" panose="020B0604020202020204" pitchFamily="34" charset="0"/>
              </a:rPr>
              <a:t>Klaar:</a:t>
            </a:r>
            <a:r>
              <a:rPr lang="nl-NL" sz="1600" b="0" i="0" dirty="0">
                <a:solidFill>
                  <a:srgbClr val="000000"/>
                </a:solidFill>
                <a:effectLst/>
                <a:latin typeface="Arial" panose="020B0604020202020204" pitchFamily="34" charset="0"/>
              </a:rPr>
              <a:t> Verder met IBS, inrichten van een gebied</a:t>
            </a:r>
            <a:endParaRPr lang="nl-NL" sz="1600" b="0" i="0" dirty="0">
              <a:solidFill>
                <a:srgbClr val="000000"/>
              </a:solidFill>
              <a:effectLst/>
              <a:latin typeface="WordVisiCarriageReturn_MSFontService"/>
            </a:endParaRPr>
          </a:p>
          <a:p>
            <a:pPr marL="0" indent="0" algn="l" rtl="0" fontAlgn="base">
              <a:buNone/>
            </a:pPr>
            <a:br>
              <a:rPr lang="nl-NL" sz="1600" b="0" i="0" dirty="0">
                <a:solidFill>
                  <a:srgbClr val="000000"/>
                </a:solidFill>
                <a:effectLst/>
                <a:latin typeface="WordVisiCarriageReturn_MSFontService"/>
              </a:rPr>
            </a:br>
            <a:r>
              <a:rPr lang="nl-NL" sz="1600" b="1" i="0" dirty="0">
                <a:solidFill>
                  <a:srgbClr val="000000"/>
                </a:solidFill>
                <a:effectLst/>
                <a:latin typeface="Arial" panose="020B0604020202020204" pitchFamily="34" charset="0"/>
              </a:rPr>
              <a:t>Wat:</a:t>
            </a:r>
            <a:r>
              <a:rPr lang="nl-NL" sz="1600" b="0" i="0" dirty="0">
                <a:solidFill>
                  <a:srgbClr val="000000"/>
                </a:solidFill>
                <a:effectLst/>
                <a:latin typeface="Arial" panose="020B0604020202020204" pitchFamily="34" charset="0"/>
              </a:rPr>
              <a:t> Beantwoord met elkaar de vragen:</a:t>
            </a:r>
          </a:p>
          <a:p>
            <a:pPr marL="0" indent="0" algn="l" rtl="0" fontAlgn="base">
              <a:buNone/>
            </a:pPr>
            <a:r>
              <a:rPr lang="nl-NL" sz="1600" b="0" i="0" dirty="0">
                <a:solidFill>
                  <a:srgbClr val="000000"/>
                </a:solidFill>
                <a:effectLst/>
                <a:latin typeface="Arial" panose="020B0604020202020204" pitchFamily="34" charset="0"/>
              </a:rPr>
              <a:t>Hoe maken wij duurzaamheid zichtbaar bij in het heringerichte gebied / hoe laten wij de opdrachtgever zien dat de herinrichting van het gebied echt impact maakt. </a:t>
            </a:r>
          </a:p>
          <a:p>
            <a:pPr marL="0" indent="0" algn="l" rtl="0" fontAlgn="base">
              <a:buNone/>
            </a:pPr>
            <a:endParaRPr lang="nl-NL" sz="1600" dirty="0">
              <a:solidFill>
                <a:srgbClr val="000000"/>
              </a:solidFill>
            </a:endParaRPr>
          </a:p>
          <a:p>
            <a:pPr marL="0" indent="0" algn="l" rtl="0" fontAlgn="base">
              <a:buNone/>
            </a:pPr>
            <a:r>
              <a:rPr lang="nl-NL" sz="1600" b="0" i="0" dirty="0">
                <a:solidFill>
                  <a:srgbClr val="000000"/>
                </a:solidFill>
                <a:effectLst/>
                <a:latin typeface="Arial" panose="020B0604020202020204" pitchFamily="34" charset="0"/>
              </a:rPr>
              <a:t>Pitch twee ideeën aan de rest van de klas. </a:t>
            </a:r>
          </a:p>
          <a:p>
            <a:pPr marL="0" indent="0" algn="l" rtl="0" fontAlgn="base">
              <a:buNone/>
            </a:pPr>
            <a:r>
              <a:rPr lang="nl-NL" sz="1600" dirty="0">
                <a:solidFill>
                  <a:srgbClr val="000000"/>
                </a:solidFill>
              </a:rPr>
              <a:t>(2 min)</a:t>
            </a:r>
            <a:endParaRPr lang="nl-NL" sz="1600" b="0" i="0" dirty="0">
              <a:solidFill>
                <a:srgbClr val="000000"/>
              </a:solidFill>
              <a:effectLst/>
              <a:latin typeface="Arial" panose="020B0604020202020204" pitchFamily="34" charset="0"/>
            </a:endParaRPr>
          </a:p>
          <a:p>
            <a:endParaRPr lang="nl-NL" sz="1600" dirty="0"/>
          </a:p>
        </p:txBody>
      </p:sp>
      <p:pic>
        <p:nvPicPr>
          <p:cNvPr id="1026" name="Picture 2" descr="De universiteit wil 'impact maken'. Maar wat betekent dat eigenlijk? -  Erasmus Magazine">
            <a:extLst>
              <a:ext uri="{FF2B5EF4-FFF2-40B4-BE49-F238E27FC236}">
                <a16:creationId xmlns:a16="http://schemas.microsoft.com/office/drawing/2014/main" id="{88C91932-5A42-9695-33B5-47FCE14D48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492976"/>
            <a:ext cx="5729736" cy="387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5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pPr lvl="1">
              <a:buFont typeface="Wingdings" panose="05000000000000000000" pitchFamily="2" charset="2"/>
              <a:buChar char="ü"/>
            </a:pPr>
            <a:r>
              <a:rPr lang="nl-NL" sz="1800" dirty="0"/>
              <a:t>Je </a:t>
            </a:r>
            <a:r>
              <a:rPr lang="nl-NL" dirty="0"/>
              <a:t>weet hoe je duurzaamheid zichtbaar kan maken</a:t>
            </a:r>
          </a:p>
          <a:p>
            <a:pPr lvl="1">
              <a:buFont typeface="Wingdings" panose="05000000000000000000" pitchFamily="2" charset="2"/>
              <a:buChar char="ü"/>
            </a:pPr>
            <a:r>
              <a:rPr lang="nl-NL" sz="1800" dirty="0"/>
              <a:t>Je weet wat greenwashing is</a:t>
            </a:r>
          </a:p>
          <a:p>
            <a:pPr lvl="1">
              <a:buFont typeface="Wingdings" panose="05000000000000000000" pitchFamily="2" charset="2"/>
              <a:buChar char="ü"/>
            </a:pPr>
            <a:r>
              <a:rPr lang="nl-NL" dirty="0"/>
              <a:t>Je kan greenwashing herkennen</a:t>
            </a:r>
            <a:endParaRPr lang="nl-NL" sz="1800" dirty="0"/>
          </a:p>
        </p:txBody>
      </p:sp>
      <p:pic>
        <p:nvPicPr>
          <p:cNvPr id="5" name="Picture 2" descr="Duurzaamheid - Selera Anda">
            <a:extLst>
              <a:ext uri="{FF2B5EF4-FFF2-40B4-BE49-F238E27FC236}">
                <a16:creationId xmlns:a16="http://schemas.microsoft.com/office/drawing/2014/main" id="{51675A08-2B4E-473C-9F35-6B88307486E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7056" b="17056"/>
          <a:stretch/>
        </p:blipFill>
        <p:spPr bwMode="auto">
          <a:xfrm>
            <a:off x="6164263" y="1700213"/>
            <a:ext cx="5656262" cy="3913187"/>
          </a:xfrm>
          <a:prstGeom prst="rect">
            <a:avLst/>
          </a:prstGeom>
          <a:solidFill>
            <a:srgbClr val="FFFFFF"/>
          </a:solidFill>
        </p:spPr>
      </p:pic>
    </p:spTree>
    <p:extLst>
      <p:ext uri="{BB962C8B-B14F-4D97-AF65-F5344CB8AC3E}">
        <p14:creationId xmlns:p14="http://schemas.microsoft.com/office/powerpoint/2010/main" val="31563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C7998-2618-4914-222C-959F8BB4F38D}"/>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B1266EAB-E1E7-4D7F-667B-0880AD4FCCC4}"/>
              </a:ext>
            </a:extLst>
          </p:cNvPr>
          <p:cNvSpPr>
            <a:spLocks noGrp="1"/>
          </p:cNvSpPr>
          <p:nvPr>
            <p:ph type="subTitle" idx="1"/>
          </p:nvPr>
        </p:nvSpPr>
        <p:spPr/>
        <p:txBody>
          <a:bodyPr/>
          <a:lstStyle/>
          <a:p>
            <a:r>
              <a:rPr lang="nl-NL" i="1" dirty="0"/>
              <a:t>Inrichting van een gebied</a:t>
            </a:r>
          </a:p>
        </p:txBody>
      </p:sp>
    </p:spTree>
    <p:extLst>
      <p:ext uri="{BB962C8B-B14F-4D97-AF65-F5344CB8AC3E}">
        <p14:creationId xmlns:p14="http://schemas.microsoft.com/office/powerpoint/2010/main" val="332491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17675BC-51FB-0D26-61BD-4332E157655F}"/>
              </a:ext>
            </a:extLst>
          </p:cNvPr>
          <p:cNvSpPr>
            <a:spLocks noGrp="1"/>
          </p:cNvSpPr>
          <p:nvPr>
            <p:ph type="title"/>
          </p:nvPr>
        </p:nvSpPr>
        <p:spPr/>
        <p:txBody>
          <a:bodyPr/>
          <a:lstStyle/>
          <a:p>
            <a:r>
              <a:rPr kumimoji="0" lang="en-US" sz="4000" b="0" i="0" u="none" strike="noStrike" kern="1200" cap="none" spc="0" normalizeH="0" baseline="0" noProof="0">
                <a:ln>
                  <a:noFill/>
                </a:ln>
                <a:solidFill>
                  <a:prstClr val="black"/>
                </a:solidFill>
                <a:effectLst/>
                <a:uLnTx/>
                <a:uFillTx/>
                <a:latin typeface="Calibri Light" panose="020F0302020204030204"/>
                <a:ea typeface="+mn-ea"/>
                <a:cs typeface="+mn-cs"/>
              </a:rPr>
              <a:t>Circulaire Economie</a:t>
            </a:r>
            <a:br>
              <a:rPr kumimoji="0" lang="en-US" sz="4000" b="0" i="0" u="none" strike="noStrike" kern="1200" cap="none" spc="0" normalizeH="0" baseline="0" noProof="0">
                <a:ln>
                  <a:noFill/>
                </a:ln>
                <a:solidFill>
                  <a:prstClr val="black"/>
                </a:solidFill>
                <a:effectLst/>
                <a:uLnTx/>
                <a:uFillTx/>
                <a:latin typeface="Calibri Light" panose="020F0302020204030204"/>
                <a:ea typeface="+mn-ea"/>
                <a:cs typeface="+mn-cs"/>
              </a:rPr>
            </a:br>
            <a:r>
              <a:rPr kumimoji="0" lang="en-US" sz="3200" b="0" i="1" u="none" strike="noStrike" kern="1200" cap="none" spc="0" normalizeH="0" baseline="0" noProof="0">
                <a:ln>
                  <a:noFill/>
                </a:ln>
                <a:solidFill>
                  <a:prstClr val="black"/>
                </a:solidFill>
                <a:effectLst/>
                <a:uLnTx/>
                <a:uFillTx/>
                <a:latin typeface="Calibri Light" panose="020F0302020204030204"/>
                <a:ea typeface="+mn-ea"/>
                <a:cs typeface="+mn-cs"/>
              </a:rPr>
              <a:t>Inrichting van een gebied</a:t>
            </a:r>
            <a:br>
              <a:rPr kumimoji="0" lang="en-US" sz="4000" b="0" i="1" u="none" strike="noStrike" kern="1200" cap="none" spc="0" normalizeH="0" baseline="0" noProof="0">
                <a:ln>
                  <a:noFill/>
                </a:ln>
                <a:solidFill>
                  <a:prstClr val="black"/>
                </a:solidFill>
                <a:effectLst/>
                <a:uLnTx/>
                <a:uFillTx/>
                <a:latin typeface="Calibri Light" panose="020F0302020204030204"/>
                <a:ea typeface="+mn-ea"/>
                <a:cs typeface="+mn-cs"/>
              </a:rPr>
            </a:br>
            <a:endParaRPr lang="nl-NL" dirty="0"/>
          </a:p>
        </p:txBody>
      </p:sp>
      <p:pic>
        <p:nvPicPr>
          <p:cNvPr id="7" name="Tijdelijke aanduiding voor inhoud 6">
            <a:extLst>
              <a:ext uri="{FF2B5EF4-FFF2-40B4-BE49-F238E27FC236}">
                <a16:creationId xmlns:a16="http://schemas.microsoft.com/office/drawing/2014/main" id="{B20EEF41-DDAD-8766-8E89-50FB9E8EFB06}"/>
              </a:ext>
            </a:extLst>
          </p:cNvPr>
          <p:cNvPicPr>
            <a:picLocks noGrp="1" noChangeAspect="1"/>
          </p:cNvPicPr>
          <p:nvPr>
            <p:ph idx="1"/>
          </p:nvPr>
        </p:nvPicPr>
        <p:blipFill rotWithShape="1">
          <a:blip r:embed="rId2"/>
          <a:srcRect l="65263" t="8896" r="18861" b="42384"/>
          <a:stretch/>
        </p:blipFill>
        <p:spPr>
          <a:xfrm>
            <a:off x="584127" y="1457266"/>
            <a:ext cx="3873630" cy="4976037"/>
          </a:xfrm>
        </p:spPr>
      </p:pic>
      <p:pic>
        <p:nvPicPr>
          <p:cNvPr id="11" name="Afbeelding 10">
            <a:extLst>
              <a:ext uri="{FF2B5EF4-FFF2-40B4-BE49-F238E27FC236}">
                <a16:creationId xmlns:a16="http://schemas.microsoft.com/office/drawing/2014/main" id="{35FEAAC8-C571-82E2-8E20-58D146396AA5}"/>
              </a:ext>
            </a:extLst>
          </p:cNvPr>
          <p:cNvPicPr>
            <a:picLocks noChangeAspect="1"/>
          </p:cNvPicPr>
          <p:nvPr/>
        </p:nvPicPr>
        <p:blipFill rotWithShape="1">
          <a:blip r:embed="rId3"/>
          <a:srcRect l="63663" t="33646" r="18023" b="10521"/>
          <a:stretch/>
        </p:blipFill>
        <p:spPr>
          <a:xfrm>
            <a:off x="5334377" y="296863"/>
            <a:ext cx="5011102" cy="6395119"/>
          </a:xfrm>
          <a:prstGeom prst="rect">
            <a:avLst/>
          </a:prstGeom>
        </p:spPr>
      </p:pic>
      <p:cxnSp>
        <p:nvCxnSpPr>
          <p:cNvPr id="17" name="Rechte verbindingslijn 16">
            <a:extLst>
              <a:ext uri="{FF2B5EF4-FFF2-40B4-BE49-F238E27FC236}">
                <a16:creationId xmlns:a16="http://schemas.microsoft.com/office/drawing/2014/main" id="{C3EDB41E-813B-F616-C4E2-AFE6ECA32D32}"/>
              </a:ext>
            </a:extLst>
          </p:cNvPr>
          <p:cNvCxnSpPr>
            <a:cxnSpLocks/>
          </p:cNvCxnSpPr>
          <p:nvPr/>
        </p:nvCxnSpPr>
        <p:spPr>
          <a:xfrm>
            <a:off x="5425491" y="877064"/>
            <a:ext cx="458015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Rechte verbindingslijn 30">
            <a:extLst>
              <a:ext uri="{FF2B5EF4-FFF2-40B4-BE49-F238E27FC236}">
                <a16:creationId xmlns:a16="http://schemas.microsoft.com/office/drawing/2014/main" id="{A4E80A94-6F2A-C720-385C-60713DA0E1F8}"/>
              </a:ext>
            </a:extLst>
          </p:cNvPr>
          <p:cNvCxnSpPr>
            <a:cxnSpLocks/>
          </p:cNvCxnSpPr>
          <p:nvPr/>
        </p:nvCxnSpPr>
        <p:spPr>
          <a:xfrm>
            <a:off x="5425490" y="1073425"/>
            <a:ext cx="458015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Rechte verbindingslijn 32">
            <a:extLst>
              <a:ext uri="{FF2B5EF4-FFF2-40B4-BE49-F238E27FC236}">
                <a16:creationId xmlns:a16="http://schemas.microsoft.com/office/drawing/2014/main" id="{460A1CDD-3881-98EB-FD12-CDA1E9F56CBB}"/>
              </a:ext>
            </a:extLst>
          </p:cNvPr>
          <p:cNvCxnSpPr>
            <a:cxnSpLocks/>
          </p:cNvCxnSpPr>
          <p:nvPr/>
        </p:nvCxnSpPr>
        <p:spPr>
          <a:xfrm>
            <a:off x="5425490" y="1234617"/>
            <a:ext cx="15468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Rechte verbindingslijn 34">
            <a:extLst>
              <a:ext uri="{FF2B5EF4-FFF2-40B4-BE49-F238E27FC236}">
                <a16:creationId xmlns:a16="http://schemas.microsoft.com/office/drawing/2014/main" id="{84333C55-1312-A7A9-08A6-A6307B1652F4}"/>
              </a:ext>
            </a:extLst>
          </p:cNvPr>
          <p:cNvCxnSpPr>
            <a:cxnSpLocks/>
          </p:cNvCxnSpPr>
          <p:nvPr/>
        </p:nvCxnSpPr>
        <p:spPr>
          <a:xfrm>
            <a:off x="5425489" y="2368825"/>
            <a:ext cx="458015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Rechte verbindingslijn 36">
            <a:extLst>
              <a:ext uri="{FF2B5EF4-FFF2-40B4-BE49-F238E27FC236}">
                <a16:creationId xmlns:a16="http://schemas.microsoft.com/office/drawing/2014/main" id="{BA5B02DA-4C49-4856-526A-EA9C8CD1C5BC}"/>
              </a:ext>
            </a:extLst>
          </p:cNvPr>
          <p:cNvCxnSpPr>
            <a:cxnSpLocks/>
          </p:cNvCxnSpPr>
          <p:nvPr/>
        </p:nvCxnSpPr>
        <p:spPr>
          <a:xfrm>
            <a:off x="5425489" y="2547602"/>
            <a:ext cx="229007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Rechte verbindingslijn 37">
            <a:extLst>
              <a:ext uri="{FF2B5EF4-FFF2-40B4-BE49-F238E27FC236}">
                <a16:creationId xmlns:a16="http://schemas.microsoft.com/office/drawing/2014/main" id="{311EFEA7-BD78-956F-E620-62112A496F0D}"/>
              </a:ext>
            </a:extLst>
          </p:cNvPr>
          <p:cNvCxnSpPr>
            <a:cxnSpLocks/>
          </p:cNvCxnSpPr>
          <p:nvPr/>
        </p:nvCxnSpPr>
        <p:spPr>
          <a:xfrm>
            <a:off x="5425488" y="5170640"/>
            <a:ext cx="261947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Rechte verbindingslijn 38">
            <a:extLst>
              <a:ext uri="{FF2B5EF4-FFF2-40B4-BE49-F238E27FC236}">
                <a16:creationId xmlns:a16="http://schemas.microsoft.com/office/drawing/2014/main" id="{E5CC1A3B-FEAC-6E29-83A9-3BA5F3ED8ADD}"/>
              </a:ext>
            </a:extLst>
          </p:cNvPr>
          <p:cNvCxnSpPr>
            <a:cxnSpLocks/>
          </p:cNvCxnSpPr>
          <p:nvPr/>
        </p:nvCxnSpPr>
        <p:spPr>
          <a:xfrm>
            <a:off x="5425488" y="5340625"/>
            <a:ext cx="261947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Rechte verbindingslijn 39">
            <a:extLst>
              <a:ext uri="{FF2B5EF4-FFF2-40B4-BE49-F238E27FC236}">
                <a16:creationId xmlns:a16="http://schemas.microsoft.com/office/drawing/2014/main" id="{EA68B018-CB44-AD8D-7E07-1F495D1A5A5A}"/>
              </a:ext>
            </a:extLst>
          </p:cNvPr>
          <p:cNvCxnSpPr>
            <a:cxnSpLocks/>
          </p:cNvCxnSpPr>
          <p:nvPr/>
        </p:nvCxnSpPr>
        <p:spPr>
          <a:xfrm>
            <a:off x="5425488" y="5536986"/>
            <a:ext cx="261947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Rechte verbindingslijn 40">
            <a:extLst>
              <a:ext uri="{FF2B5EF4-FFF2-40B4-BE49-F238E27FC236}">
                <a16:creationId xmlns:a16="http://schemas.microsoft.com/office/drawing/2014/main" id="{A624736C-8475-38BC-1C64-82BE18CB7D8B}"/>
              </a:ext>
            </a:extLst>
          </p:cNvPr>
          <p:cNvCxnSpPr>
            <a:cxnSpLocks/>
          </p:cNvCxnSpPr>
          <p:nvPr/>
        </p:nvCxnSpPr>
        <p:spPr>
          <a:xfrm>
            <a:off x="5425488" y="5689386"/>
            <a:ext cx="509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18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EAF2D527-24D7-D6A9-6371-22A32D0824F6}"/>
              </a:ext>
            </a:extLst>
          </p:cNvPr>
          <p:cNvSpPr>
            <a:spLocks noGrp="1"/>
          </p:cNvSpPr>
          <p:nvPr>
            <p:ph type="subTitle" idx="1"/>
          </p:nvPr>
        </p:nvSpPr>
        <p:spPr/>
        <p:txBody>
          <a:bodyPr>
            <a:normAutofit lnSpcReduction="10000"/>
          </a:bodyPr>
          <a:lstStyle/>
          <a:p>
            <a:pPr algn="just"/>
            <a:r>
              <a:rPr lang="nl-NL" sz="3200" b="1" i="1" dirty="0"/>
              <a:t>Biodiversiteit </a:t>
            </a:r>
            <a:r>
              <a:rPr lang="nl-NL" sz="3200" i="1" dirty="0"/>
              <a:t>is de verscheidenheid aan leven in een bepaald gebied. </a:t>
            </a:r>
          </a:p>
          <a:p>
            <a:endParaRPr lang="nl-NL" sz="3200" b="1" i="1" dirty="0"/>
          </a:p>
          <a:p>
            <a:pPr algn="just"/>
            <a:r>
              <a:rPr lang="nl-NL" sz="3200" dirty="0"/>
              <a:t>Biodiversiteit gaat om alle soorten organismen en systemen en de interactie daartussen. </a:t>
            </a:r>
          </a:p>
          <a:p>
            <a:endParaRPr lang="nl-NL" dirty="0"/>
          </a:p>
        </p:txBody>
      </p:sp>
      <p:sp>
        <p:nvSpPr>
          <p:cNvPr id="5" name="Titel 4">
            <a:extLst>
              <a:ext uri="{FF2B5EF4-FFF2-40B4-BE49-F238E27FC236}">
                <a16:creationId xmlns:a16="http://schemas.microsoft.com/office/drawing/2014/main" id="{21471426-52E4-F72E-9024-F69716D73D0F}"/>
              </a:ext>
            </a:extLst>
          </p:cNvPr>
          <p:cNvSpPr>
            <a:spLocks noGrp="1"/>
          </p:cNvSpPr>
          <p:nvPr>
            <p:ph type="ctrTitle"/>
          </p:nvPr>
        </p:nvSpPr>
        <p:spPr/>
        <p:txBody>
          <a:bodyPr/>
          <a:lstStyle/>
          <a:p>
            <a:r>
              <a:rPr lang="nl-NL" dirty="0"/>
              <a:t>Wat is meervoudige waardencreatie?</a:t>
            </a:r>
          </a:p>
        </p:txBody>
      </p:sp>
    </p:spTree>
    <p:extLst>
      <p:ext uri="{BB962C8B-B14F-4D97-AF65-F5344CB8AC3E}">
        <p14:creationId xmlns:p14="http://schemas.microsoft.com/office/powerpoint/2010/main" val="84189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AA8BAA88-91AC-3E84-1644-B9914CE4F51C}"/>
              </a:ext>
            </a:extLst>
          </p:cNvPr>
          <p:cNvSpPr>
            <a:spLocks noGrp="1"/>
          </p:cNvSpPr>
          <p:nvPr>
            <p:ph type="title"/>
          </p:nvPr>
        </p:nvSpPr>
        <p:spPr>
          <a:xfrm>
            <a:off x="371476" y="296863"/>
            <a:ext cx="10108030" cy="1160403"/>
          </a:xfrm>
        </p:spPr>
        <p:txBody>
          <a:bodyPr/>
          <a:lstStyle/>
          <a:p>
            <a:r>
              <a:rPr lang="nl-NL" dirty="0"/>
              <a:t>Meervoudige waardencreatie</a:t>
            </a:r>
          </a:p>
        </p:txBody>
      </p:sp>
      <p:sp>
        <p:nvSpPr>
          <p:cNvPr id="1033" name="Content Placeholder 2">
            <a:extLst>
              <a:ext uri="{FF2B5EF4-FFF2-40B4-BE49-F238E27FC236}">
                <a16:creationId xmlns:a16="http://schemas.microsoft.com/office/drawing/2014/main" id="{7CF9E523-84F3-91D8-8A15-B70602D2DBF9}"/>
              </a:ext>
            </a:extLst>
          </p:cNvPr>
          <p:cNvSpPr>
            <a:spLocks noGrp="1"/>
          </p:cNvSpPr>
          <p:nvPr>
            <p:ph sz="half" idx="1"/>
          </p:nvPr>
        </p:nvSpPr>
        <p:spPr>
          <a:xfrm>
            <a:off x="838200" y="1825625"/>
            <a:ext cx="5181600" cy="4351338"/>
          </a:xfrm>
        </p:spPr>
        <p:txBody>
          <a:bodyPr/>
          <a:lstStyle/>
          <a:p>
            <a:pPr marL="0" indent="0">
              <a:buNone/>
            </a:pPr>
            <a:r>
              <a:rPr lang="nl-NL" dirty="0"/>
              <a:t>In de circulaire economie gaat het om het creëren van sociale, fysieke en ecologische waarde gericht op het welzijn van mensen en het behoud van het ecosysteem. </a:t>
            </a:r>
          </a:p>
          <a:p>
            <a:pPr marL="0" indent="0">
              <a:buNone/>
            </a:pPr>
            <a:endParaRPr lang="nl-NL" dirty="0"/>
          </a:p>
          <a:p>
            <a:pPr marL="0" indent="0">
              <a:buNone/>
            </a:pPr>
            <a:r>
              <a:rPr lang="nl-NL" dirty="0"/>
              <a:t>De waardencreatie van het één mag niet ten koste gaan van een ander.</a:t>
            </a:r>
          </a:p>
        </p:txBody>
      </p:sp>
      <p:pic>
        <p:nvPicPr>
          <p:cNvPr id="1026" name="Picture 2" descr="Balance &amp; ResultDuurzaam ondernemen, is dat iets voor mijn bedrijf? -  Balance &amp; Result">
            <a:extLst>
              <a:ext uri="{FF2B5EF4-FFF2-40B4-BE49-F238E27FC236}">
                <a16:creationId xmlns:a16="http://schemas.microsoft.com/office/drawing/2014/main" id="{83CFB746-FBB6-7918-BFFE-6C7EA4CBFC1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87331" y="1825625"/>
            <a:ext cx="4351338" cy="4351338"/>
          </a:xfrm>
          <a:prstGeom prst="rect">
            <a:avLst/>
          </a:prstGeom>
          <a:solidFill>
            <a:srgbClr val="FFFFFF"/>
          </a:solidFill>
        </p:spPr>
      </p:pic>
    </p:spTree>
    <p:extLst>
      <p:ext uri="{BB962C8B-B14F-4D97-AF65-F5344CB8AC3E}">
        <p14:creationId xmlns:p14="http://schemas.microsoft.com/office/powerpoint/2010/main" val="423252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EAF2D527-24D7-D6A9-6371-22A32D0824F6}"/>
              </a:ext>
            </a:extLst>
          </p:cNvPr>
          <p:cNvSpPr>
            <a:spLocks noGrp="1"/>
          </p:cNvSpPr>
          <p:nvPr>
            <p:ph type="subTitle" idx="1"/>
          </p:nvPr>
        </p:nvSpPr>
        <p:spPr/>
        <p:txBody>
          <a:bodyPr>
            <a:normAutofit/>
          </a:bodyPr>
          <a:lstStyle/>
          <a:p>
            <a:pPr algn="just"/>
            <a:r>
              <a:rPr lang="nl-NL" dirty="0"/>
              <a:t>Hergebruiken, recyclen etc. </a:t>
            </a:r>
          </a:p>
        </p:txBody>
      </p:sp>
      <p:sp>
        <p:nvSpPr>
          <p:cNvPr id="5" name="Titel 4">
            <a:extLst>
              <a:ext uri="{FF2B5EF4-FFF2-40B4-BE49-F238E27FC236}">
                <a16:creationId xmlns:a16="http://schemas.microsoft.com/office/drawing/2014/main" id="{21471426-52E4-F72E-9024-F69716D73D0F}"/>
              </a:ext>
            </a:extLst>
          </p:cNvPr>
          <p:cNvSpPr>
            <a:spLocks noGrp="1"/>
          </p:cNvSpPr>
          <p:nvPr>
            <p:ph type="ctrTitle"/>
          </p:nvPr>
        </p:nvSpPr>
        <p:spPr/>
        <p:txBody>
          <a:bodyPr/>
          <a:lstStyle/>
          <a:p>
            <a:r>
              <a:rPr lang="nl-NL" dirty="0"/>
              <a:t>Wat is waardenbehoud?</a:t>
            </a:r>
          </a:p>
        </p:txBody>
      </p:sp>
    </p:spTree>
    <p:extLst>
      <p:ext uri="{BB962C8B-B14F-4D97-AF65-F5344CB8AC3E}">
        <p14:creationId xmlns:p14="http://schemas.microsoft.com/office/powerpoint/2010/main" val="36762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title"/>
          </p:nvPr>
        </p:nvSpPr>
        <p:spPr>
          <a:xfrm>
            <a:off x="371476" y="296863"/>
            <a:ext cx="10260000" cy="1160403"/>
          </a:xfrm>
        </p:spPr>
        <p:txBody>
          <a:bodyPr anchor="t">
            <a:normAutofit/>
          </a:bodyPr>
          <a:lstStyle/>
          <a:p>
            <a:pPr marL="0" indent="0">
              <a:buNone/>
            </a:pPr>
            <a:r>
              <a:rPr lang="nl-NL"/>
              <a:t> </a:t>
            </a:r>
            <a:br>
              <a:rPr lang="nl-NL"/>
            </a:br>
            <a:endParaRPr lang="nl-NL"/>
          </a:p>
        </p:txBody>
      </p:sp>
      <p:pic>
        <p:nvPicPr>
          <p:cNvPr id="13" name="Picture 2" descr="Circulair Ontwerpen. PIANOo, Den Haag. Bouwwaardemodel; Infra/Buitenruimte.  Cor Luijten 6 juni PDF Gratis download">
            <a:extLst>
              <a:ext uri="{FF2B5EF4-FFF2-40B4-BE49-F238E27FC236}">
                <a16:creationId xmlns:a16="http://schemas.microsoft.com/office/drawing/2014/main" id="{D3749E09-521A-A9AB-643F-40306D1E66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2" t="-3459" r="430" b="211"/>
          <a:stretch/>
        </p:blipFill>
        <p:spPr bwMode="auto">
          <a:xfrm>
            <a:off x="117230" y="1457266"/>
            <a:ext cx="11504003" cy="3607103"/>
          </a:xfrm>
          <a:prstGeom prst="rect">
            <a:avLst/>
          </a:prstGeom>
          <a:solidFill>
            <a:srgbClr val="FFFFFF"/>
          </a:solidFill>
        </p:spPr>
      </p:pic>
    </p:spTree>
    <p:extLst>
      <p:ext uri="{BB962C8B-B14F-4D97-AF65-F5344CB8AC3E}">
        <p14:creationId xmlns:p14="http://schemas.microsoft.com/office/powerpoint/2010/main" val="167296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EAF2D527-24D7-D6A9-6371-22A32D0824F6}"/>
              </a:ext>
            </a:extLst>
          </p:cNvPr>
          <p:cNvSpPr>
            <a:spLocks noGrp="1"/>
          </p:cNvSpPr>
          <p:nvPr>
            <p:ph type="subTitle" idx="1"/>
          </p:nvPr>
        </p:nvSpPr>
        <p:spPr>
          <a:xfrm>
            <a:off x="374650" y="3223846"/>
            <a:ext cx="5645149" cy="2905492"/>
          </a:xfrm>
        </p:spPr>
        <p:txBody>
          <a:bodyPr>
            <a:normAutofit fontScale="70000" lnSpcReduction="20000"/>
          </a:bodyPr>
          <a:lstStyle/>
          <a:p>
            <a:pPr marL="342900" indent="-342900">
              <a:buAutoNum type="arabicPeriod"/>
            </a:pPr>
            <a:r>
              <a:rPr lang="nl-NL" sz="3200" dirty="0"/>
              <a:t>Groen vermindert de kans op wateroverlast</a:t>
            </a:r>
          </a:p>
          <a:p>
            <a:pPr marL="342900" indent="-342900">
              <a:buAutoNum type="arabicPeriod"/>
            </a:pPr>
            <a:r>
              <a:rPr lang="nl-NL" sz="3200" dirty="0"/>
              <a:t>Groen verkoelt de stad in de zomer</a:t>
            </a:r>
          </a:p>
          <a:p>
            <a:pPr marL="342900" indent="-342900">
              <a:buAutoNum type="arabicPeriod"/>
            </a:pPr>
            <a:r>
              <a:rPr lang="nl-NL" sz="3200" dirty="0"/>
              <a:t>Groen draagt bij aan een betere gezondheid en hoger welzijn</a:t>
            </a:r>
          </a:p>
          <a:p>
            <a:pPr marL="342900" indent="-342900">
              <a:buAutoNum type="arabicPeriod"/>
            </a:pPr>
            <a:r>
              <a:rPr lang="nl-NL" sz="3200" dirty="0"/>
              <a:t>Groen draagt bij aan sociale cohesie</a:t>
            </a:r>
          </a:p>
          <a:p>
            <a:pPr marL="342900" indent="-342900">
              <a:buAutoNum type="arabicPeriod"/>
            </a:pPr>
            <a:r>
              <a:rPr lang="nl-NL" sz="3200" dirty="0"/>
              <a:t>Groen trekt bedrijven</a:t>
            </a:r>
          </a:p>
          <a:p>
            <a:pPr marL="342900" indent="-342900">
              <a:buAutoNum type="arabicPeriod"/>
            </a:pPr>
            <a:r>
              <a:rPr lang="nl-NL" sz="3200" dirty="0"/>
              <a:t>Groen verhoogt de waarde van huizen en kantoren</a:t>
            </a:r>
          </a:p>
          <a:p>
            <a:pPr marL="342900" indent="-342900">
              <a:buAutoNum type="arabicPeriod"/>
            </a:pPr>
            <a:r>
              <a:rPr lang="nl-NL" sz="3200" dirty="0"/>
              <a:t>Groen zorgt voor biodiversiteit </a:t>
            </a:r>
          </a:p>
          <a:p>
            <a:endParaRPr lang="nl-NL" dirty="0"/>
          </a:p>
        </p:txBody>
      </p:sp>
      <p:sp>
        <p:nvSpPr>
          <p:cNvPr id="5" name="Titel 4">
            <a:extLst>
              <a:ext uri="{FF2B5EF4-FFF2-40B4-BE49-F238E27FC236}">
                <a16:creationId xmlns:a16="http://schemas.microsoft.com/office/drawing/2014/main" id="{21471426-52E4-F72E-9024-F69716D73D0F}"/>
              </a:ext>
            </a:extLst>
          </p:cNvPr>
          <p:cNvSpPr>
            <a:spLocks noGrp="1"/>
          </p:cNvSpPr>
          <p:nvPr>
            <p:ph type="ctrTitle"/>
          </p:nvPr>
        </p:nvSpPr>
        <p:spPr>
          <a:xfrm>
            <a:off x="371475" y="296862"/>
            <a:ext cx="8280156" cy="2088000"/>
          </a:xfrm>
        </p:spPr>
        <p:txBody>
          <a:bodyPr/>
          <a:lstStyle/>
          <a:p>
            <a:r>
              <a:rPr lang="nl-NL" dirty="0"/>
              <a:t>Welke voordelen heeft het </a:t>
            </a:r>
            <a:r>
              <a:rPr lang="nl-NL" dirty="0" err="1"/>
              <a:t>vergroenen</a:t>
            </a:r>
            <a:r>
              <a:rPr lang="nl-NL" dirty="0"/>
              <a:t> van een leefomgeving?</a:t>
            </a:r>
          </a:p>
        </p:txBody>
      </p:sp>
    </p:spTree>
    <p:extLst>
      <p:ext uri="{BB962C8B-B14F-4D97-AF65-F5344CB8AC3E}">
        <p14:creationId xmlns:p14="http://schemas.microsoft.com/office/powerpoint/2010/main" val="317792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3CE6F-F475-2751-8C5E-4D16DCF29CC1}"/>
              </a:ext>
            </a:extLst>
          </p:cNvPr>
          <p:cNvSpPr>
            <a:spLocks noGrp="1"/>
          </p:cNvSpPr>
          <p:nvPr>
            <p:ph type="title"/>
          </p:nvPr>
        </p:nvSpPr>
        <p:spPr>
          <a:xfrm>
            <a:off x="371476" y="296863"/>
            <a:ext cx="5645148" cy="1160403"/>
          </a:xfrm>
        </p:spPr>
        <p:txBody>
          <a:bodyPr anchor="t">
            <a:normAutofit/>
          </a:bodyPr>
          <a:lstStyle/>
          <a:p>
            <a:r>
              <a:rPr lang="nl-NL" dirty="0"/>
              <a:t>Periode planning</a:t>
            </a:r>
          </a:p>
        </p:txBody>
      </p:sp>
      <p:sp>
        <p:nvSpPr>
          <p:cNvPr id="23" name="Tijdelijke aanduiding voor inhoud 2">
            <a:extLst>
              <a:ext uri="{FF2B5EF4-FFF2-40B4-BE49-F238E27FC236}">
                <a16:creationId xmlns:a16="http://schemas.microsoft.com/office/drawing/2014/main" id="{38F5F8E5-FE24-E454-9CE1-DFF6626C1BC2}"/>
              </a:ext>
            </a:extLst>
          </p:cNvPr>
          <p:cNvSpPr>
            <a:spLocks noGrp="1"/>
          </p:cNvSpPr>
          <p:nvPr>
            <p:ph idx="1"/>
          </p:nvPr>
        </p:nvSpPr>
        <p:spPr>
          <a:xfrm>
            <a:off x="371475" y="1709738"/>
            <a:ext cx="5645149" cy="4419599"/>
          </a:xfrm>
        </p:spPr>
        <p:txBody>
          <a:bodyPr>
            <a:normAutofit fontScale="92500" lnSpcReduction="20000"/>
          </a:bodyPr>
          <a:lstStyle/>
          <a:p>
            <a:pPr>
              <a:lnSpc>
                <a:spcPct val="90000"/>
              </a:lnSpc>
            </a:pPr>
            <a:r>
              <a:rPr lang="nl-NL" sz="1900" dirty="0"/>
              <a:t>Circulaire gebiedsontwikkeling</a:t>
            </a:r>
          </a:p>
          <a:p>
            <a:pPr>
              <a:lnSpc>
                <a:spcPct val="90000"/>
              </a:lnSpc>
            </a:pPr>
            <a:r>
              <a:rPr lang="nl-NL" sz="1900" dirty="0"/>
              <a:t>Circulaire gebiedsanalyse</a:t>
            </a:r>
          </a:p>
          <a:p>
            <a:pPr>
              <a:lnSpc>
                <a:spcPct val="90000"/>
              </a:lnSpc>
            </a:pPr>
            <a:r>
              <a:rPr lang="nl-NL" sz="1900" dirty="0"/>
              <a:t>Circulair ontwerpen</a:t>
            </a:r>
          </a:p>
          <a:p>
            <a:pPr>
              <a:lnSpc>
                <a:spcPct val="90000"/>
              </a:lnSpc>
            </a:pPr>
            <a:r>
              <a:rPr lang="nl-NL" sz="1900" dirty="0"/>
              <a:t>Biodiversiteit, natuur inclusief en klimaat adaptief</a:t>
            </a:r>
          </a:p>
          <a:p>
            <a:pPr>
              <a:lnSpc>
                <a:spcPct val="90000"/>
              </a:lnSpc>
            </a:pPr>
            <a:r>
              <a:rPr lang="nl-NL" sz="1900" dirty="0"/>
              <a:t>Waardencreatie in een gebied</a:t>
            </a:r>
          </a:p>
          <a:p>
            <a:pPr>
              <a:lnSpc>
                <a:spcPct val="90000"/>
              </a:lnSpc>
            </a:pPr>
            <a:r>
              <a:rPr lang="nl-NL" sz="1900" dirty="0"/>
              <a:t>Circulaire infrastructuur</a:t>
            </a:r>
          </a:p>
          <a:p>
            <a:pPr marL="0" indent="0">
              <a:lnSpc>
                <a:spcPct val="90000"/>
              </a:lnSpc>
              <a:buNone/>
            </a:pPr>
            <a:r>
              <a:rPr lang="nl-NL" sz="1900" dirty="0"/>
              <a:t>6.        Duurzaamheid zichtbaar maken</a:t>
            </a:r>
          </a:p>
          <a:p>
            <a:pPr>
              <a:lnSpc>
                <a:spcPct val="90000"/>
              </a:lnSpc>
            </a:pPr>
            <a:r>
              <a:rPr lang="nl-NL" sz="1900" dirty="0"/>
              <a:t>Implementatie van een ontwerp</a:t>
            </a:r>
          </a:p>
        </p:txBody>
      </p:sp>
      <p:sp>
        <p:nvSpPr>
          <p:cNvPr id="25" name="Text Placeholder 4">
            <a:extLst>
              <a:ext uri="{FF2B5EF4-FFF2-40B4-BE49-F238E27FC236}">
                <a16:creationId xmlns:a16="http://schemas.microsoft.com/office/drawing/2014/main" id="{B537BDB5-F83C-33FB-4C72-7A4D09A1B098}"/>
              </a:ext>
            </a:extLst>
          </p:cNvPr>
          <p:cNvSpPr>
            <a:spLocks noGrp="1"/>
          </p:cNvSpPr>
          <p:nvPr>
            <p:ph type="body" sz="quarter" idx="14"/>
          </p:nvPr>
        </p:nvSpPr>
        <p:spPr>
          <a:xfrm>
            <a:off x="10999221" y="6308761"/>
            <a:ext cx="810000" cy="168361"/>
          </a:xfrm>
        </p:spPr>
        <p:txBody>
          <a:bodyPr/>
          <a:lstStyle/>
          <a:p>
            <a:endParaRPr lang="en-US"/>
          </a:p>
        </p:txBody>
      </p:sp>
      <p:pic>
        <p:nvPicPr>
          <p:cNvPr id="4098" name="Picture 2" descr="List Free Vector Art - (4,951 Free Downloads)">
            <a:extLst>
              <a:ext uri="{FF2B5EF4-FFF2-40B4-BE49-F238E27FC236}">
                <a16:creationId xmlns:a16="http://schemas.microsoft.com/office/drawing/2014/main" id="{1D4A867D-62A3-0F59-0064-EF29C1A53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762" y="1617784"/>
            <a:ext cx="30384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xEl>
                                              <p:pRg st="5" end="5"/>
                                            </p:txEl>
                                          </p:spTgt>
                                        </p:tgtEl>
                                      </p:cBhvr>
                                    </p:animEffect>
                                    <p:set>
                                      <p:cBhvr>
                                        <p:cTn id="7" dur="1" fill="hold">
                                          <p:stCondLst>
                                            <p:cond delay="499"/>
                                          </p:stCondLst>
                                        </p:cTn>
                                        <p:tgtEl>
                                          <p:spTgt spid="23">
                                            <p:txEl>
                                              <p:pRg st="5" end="5"/>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1264</TotalTime>
  <Words>842</Words>
  <Application>Microsoft Office PowerPoint</Application>
  <PresentationFormat>Breedbeeld</PresentationFormat>
  <Paragraphs>101</Paragraphs>
  <Slides>17</Slides>
  <Notes>13</Notes>
  <HiddenSlides>0</HiddenSlides>
  <MMClips>1</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17</vt:i4>
      </vt:variant>
    </vt:vector>
  </HeadingPairs>
  <TitlesOfParts>
    <vt:vector size="27" baseType="lpstr">
      <vt:lpstr>Arial</vt:lpstr>
      <vt:lpstr>Arial Black</vt:lpstr>
      <vt:lpstr>Calibri</vt:lpstr>
      <vt:lpstr>Calibri Light</vt:lpstr>
      <vt:lpstr>Helvetica Neue</vt:lpstr>
      <vt:lpstr>Segoe UI</vt:lpstr>
      <vt:lpstr>Times New Roman</vt:lpstr>
      <vt:lpstr>Wingdings</vt:lpstr>
      <vt:lpstr>WordVisiCarriageReturn_MSFontService</vt:lpstr>
      <vt:lpstr>Thema1</vt:lpstr>
      <vt:lpstr>PowerPoint-presentatie</vt:lpstr>
      <vt:lpstr>Circulaire economie</vt:lpstr>
      <vt:lpstr>Circulaire Economie Inrichting van een gebied </vt:lpstr>
      <vt:lpstr>Wat is meervoudige waardencreatie?</vt:lpstr>
      <vt:lpstr>Meervoudige waardencreatie</vt:lpstr>
      <vt:lpstr>Wat is waardenbehoud?</vt:lpstr>
      <vt:lpstr>  </vt:lpstr>
      <vt:lpstr>Welke voordelen heeft het vergroenen van een leefomgeving?</vt:lpstr>
      <vt:lpstr>Periode planning</vt:lpstr>
      <vt:lpstr>Vandaag</vt:lpstr>
      <vt:lpstr>Duurzaam</vt:lpstr>
      <vt:lpstr>PowerPoint-presentatie</vt:lpstr>
      <vt:lpstr>‘Greenwashing’ </vt:lpstr>
      <vt:lpstr>‘Da’s schrikken!’ </vt:lpstr>
      <vt:lpstr>Voorbeelden</vt:lpstr>
      <vt:lpstr>Opdracht duurzaamheid zichtbaar maken</vt:lpstr>
      <vt:lpstr>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2023-05-09T12:36:46Z</dcterms:created>
  <dcterms:modified xsi:type="dcterms:W3CDTF">2024-06-11T08:04:38Z</dcterms:modified>
</cp:coreProperties>
</file>